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77" r:id="rId1"/>
  </p:sldMasterIdLst>
  <p:notesMasterIdLst>
    <p:notesMasterId r:id="rId51"/>
  </p:notesMasterIdLst>
  <p:sldIdLst>
    <p:sldId id="261" r:id="rId2"/>
    <p:sldId id="280" r:id="rId3"/>
    <p:sldId id="290" r:id="rId4"/>
    <p:sldId id="297" r:id="rId5"/>
    <p:sldId id="295" r:id="rId6"/>
    <p:sldId id="260" r:id="rId7"/>
    <p:sldId id="296" r:id="rId8"/>
    <p:sldId id="298" r:id="rId9"/>
    <p:sldId id="299" r:id="rId10"/>
    <p:sldId id="300" r:id="rId11"/>
    <p:sldId id="301" r:id="rId12"/>
    <p:sldId id="302" r:id="rId13"/>
    <p:sldId id="320" r:id="rId14"/>
    <p:sldId id="303" r:id="rId15"/>
    <p:sldId id="278" r:id="rId16"/>
    <p:sldId id="304" r:id="rId17"/>
    <p:sldId id="264" r:id="rId18"/>
    <p:sldId id="305" r:id="rId19"/>
    <p:sldId id="306" r:id="rId20"/>
    <p:sldId id="307" r:id="rId21"/>
    <p:sldId id="311" r:id="rId22"/>
    <p:sldId id="308" r:id="rId23"/>
    <p:sldId id="318" r:id="rId24"/>
    <p:sldId id="309" r:id="rId25"/>
    <p:sldId id="312" r:id="rId26"/>
    <p:sldId id="313" r:id="rId27"/>
    <p:sldId id="314" r:id="rId28"/>
    <p:sldId id="315" r:id="rId29"/>
    <p:sldId id="316" r:id="rId30"/>
    <p:sldId id="317" r:id="rId31"/>
    <p:sldId id="319" r:id="rId32"/>
    <p:sldId id="282" r:id="rId33"/>
    <p:sldId id="274" r:id="rId34"/>
    <p:sldId id="276" r:id="rId35"/>
    <p:sldId id="266" r:id="rId36"/>
    <p:sldId id="292" r:id="rId37"/>
    <p:sldId id="293" r:id="rId38"/>
    <p:sldId id="294" r:id="rId39"/>
    <p:sldId id="265" r:id="rId40"/>
    <p:sldId id="273" r:id="rId41"/>
    <p:sldId id="275" r:id="rId42"/>
    <p:sldId id="277" r:id="rId43"/>
    <p:sldId id="283" r:id="rId44"/>
    <p:sldId id="285" r:id="rId45"/>
    <p:sldId id="286" r:id="rId46"/>
    <p:sldId id="287" r:id="rId47"/>
    <p:sldId id="284" r:id="rId48"/>
    <p:sldId id="288" r:id="rId49"/>
    <p:sldId id="259"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E2F3"/>
    <a:srgbClr val="C31823"/>
    <a:srgbClr val="C9151E"/>
    <a:srgbClr val="E9CBBC"/>
    <a:srgbClr val="E0A487"/>
    <a:srgbClr val="D97C5B"/>
    <a:srgbClr val="CC141E"/>
    <a:srgbClr val="D05035"/>
    <a:srgbClr val="C816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1" autoAdjust="0"/>
    <p:restoredTop sz="95652" autoAdjust="0"/>
  </p:normalViewPr>
  <p:slideViewPr>
    <p:cSldViewPr snapToGrid="0">
      <p:cViewPr>
        <p:scale>
          <a:sx n="96" d="100"/>
          <a:sy n="96" d="100"/>
        </p:scale>
        <p:origin x="-381" y="121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0" d="100"/>
          <a:sy n="60" d="100"/>
        </p:scale>
        <p:origin x="161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78CBC-CBDA-46C9-929E-85199E667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33ECE33-4BF9-4660-96E2-2A50AF5200D4}">
      <dgm:prSet phldrT="[文本]"/>
      <dgm:spPr/>
      <dgm:t>
        <a:bodyPr/>
        <a:lstStyle/>
        <a:p>
          <a:r>
            <a:rPr lang="zh-CN" altLang="en-US" dirty="0" smtClean="0"/>
            <a:t>标题内容</a:t>
          </a:r>
          <a:endParaRPr lang="zh-CN" altLang="en-US" dirty="0"/>
        </a:p>
      </dgm:t>
    </dgm:pt>
    <dgm:pt modelId="{4FEF3489-B718-4466-8BCE-E7885049A98A}" type="parTrans" cxnId="{EE7CCF71-05C4-4D10-B029-071D8EB1D96D}">
      <dgm:prSet/>
      <dgm:spPr/>
      <dgm:t>
        <a:bodyPr/>
        <a:lstStyle/>
        <a:p>
          <a:endParaRPr lang="zh-CN" altLang="en-US"/>
        </a:p>
      </dgm:t>
    </dgm:pt>
    <dgm:pt modelId="{326212A5-835D-47CE-86C4-D3AFDADF71CC}" type="sibTrans" cxnId="{EE7CCF71-05C4-4D10-B029-071D8EB1D96D}">
      <dgm:prSet/>
      <dgm:spPr/>
      <dgm:t>
        <a:bodyPr/>
        <a:lstStyle/>
        <a:p>
          <a:endParaRPr lang="zh-CN" altLang="en-US"/>
        </a:p>
      </dgm:t>
    </dgm:pt>
    <dgm:pt modelId="{0D740781-D3B4-4FDF-87D8-686B0140A31D}">
      <dgm:prSet phldrT="[文本]"/>
      <dgm:spPr/>
      <dgm:t>
        <a:bodyPr/>
        <a:lstStyle/>
        <a:p>
          <a:r>
            <a:rPr lang="zh-CN" altLang="en-US" dirty="0" smtClean="0"/>
            <a:t>标题内容</a:t>
          </a:r>
          <a:endParaRPr lang="zh-CN" altLang="en-US" dirty="0"/>
        </a:p>
      </dgm:t>
    </dgm:pt>
    <dgm:pt modelId="{440B81B8-3259-432D-8258-740C81381645}" type="parTrans" cxnId="{18EA973E-7C6F-445E-86C0-96DD748F9827}">
      <dgm:prSet/>
      <dgm:spPr/>
      <dgm:t>
        <a:bodyPr/>
        <a:lstStyle/>
        <a:p>
          <a:endParaRPr lang="zh-CN" altLang="en-US"/>
        </a:p>
      </dgm:t>
    </dgm:pt>
    <dgm:pt modelId="{D4AEDC7B-67D3-48AA-9EB7-D7E44F698A71}" type="sibTrans" cxnId="{18EA973E-7C6F-445E-86C0-96DD748F9827}">
      <dgm:prSet/>
      <dgm:spPr/>
      <dgm:t>
        <a:bodyPr/>
        <a:lstStyle/>
        <a:p>
          <a:endParaRPr lang="zh-CN" altLang="en-US"/>
        </a:p>
      </dgm:t>
    </dgm:pt>
    <dgm:pt modelId="{EF5D9244-B2EE-4C29-8F47-5D3CE0ACF1A7}">
      <dgm:prSet phldrT="[文本]"/>
      <dgm:spPr/>
      <dgm:t>
        <a:bodyPr/>
        <a:lstStyle/>
        <a:p>
          <a:r>
            <a:rPr lang="zh-CN" altLang="en-US" dirty="0" smtClean="0"/>
            <a:t>标题内容</a:t>
          </a:r>
          <a:endParaRPr lang="zh-CN" altLang="en-US" dirty="0"/>
        </a:p>
      </dgm:t>
    </dgm:pt>
    <dgm:pt modelId="{B5438507-6D71-43E6-B28B-BEF08BD1AF2A}" type="parTrans" cxnId="{2B7D2A9D-C8B2-491E-8F6C-00EE845F332C}">
      <dgm:prSet/>
      <dgm:spPr/>
      <dgm:t>
        <a:bodyPr/>
        <a:lstStyle/>
        <a:p>
          <a:endParaRPr lang="zh-CN" altLang="en-US"/>
        </a:p>
      </dgm:t>
    </dgm:pt>
    <dgm:pt modelId="{50668C4E-E5B8-4D35-BFBA-84AC5EA6E4C4}" type="sibTrans" cxnId="{2B7D2A9D-C8B2-491E-8F6C-00EE845F332C}">
      <dgm:prSet/>
      <dgm:spPr/>
      <dgm:t>
        <a:bodyPr/>
        <a:lstStyle/>
        <a:p>
          <a:endParaRPr lang="zh-CN" altLang="en-US"/>
        </a:p>
      </dgm:t>
    </dgm:pt>
    <dgm:pt modelId="{69A262E9-670A-4C64-A6B9-24E824317AF0}">
      <dgm:prSet phldrT="[文本]"/>
      <dgm:spPr/>
      <dgm:t>
        <a:bodyPr/>
        <a:lstStyle/>
        <a:p>
          <a:r>
            <a:rPr lang="zh-CN" altLang="en-US" dirty="0" smtClean="0"/>
            <a:t>文字内容文字内容</a:t>
          </a:r>
          <a:endParaRPr lang="zh-CN" altLang="en-US" dirty="0"/>
        </a:p>
      </dgm:t>
    </dgm:pt>
    <dgm:pt modelId="{A9B47402-D825-487A-8AB4-AB5E270D37E4}" type="parTrans" cxnId="{F70CED48-89F6-4733-A745-DD99BE5BDD8E}">
      <dgm:prSet/>
      <dgm:spPr/>
      <dgm:t>
        <a:bodyPr/>
        <a:lstStyle/>
        <a:p>
          <a:endParaRPr lang="zh-CN" altLang="en-US"/>
        </a:p>
      </dgm:t>
    </dgm:pt>
    <dgm:pt modelId="{B7CA2164-FF6B-432D-89A2-7030BA73E291}" type="sibTrans" cxnId="{F70CED48-89F6-4733-A745-DD99BE5BDD8E}">
      <dgm:prSet/>
      <dgm:spPr/>
      <dgm:t>
        <a:bodyPr/>
        <a:lstStyle/>
        <a:p>
          <a:endParaRPr lang="zh-CN" altLang="en-US"/>
        </a:p>
      </dgm:t>
    </dgm:pt>
    <dgm:pt modelId="{DAEB6F84-7DA0-4FE4-89DD-662120E27507}">
      <dgm:prSet phldrT="[文本]"/>
      <dgm:spPr/>
      <dgm:t>
        <a:bodyPr/>
        <a:lstStyle/>
        <a:p>
          <a:r>
            <a:rPr lang="zh-CN" altLang="en-US" dirty="0" smtClean="0"/>
            <a:t>文字内容文字内容</a:t>
          </a:r>
          <a:endParaRPr lang="zh-CN" altLang="en-US" dirty="0"/>
        </a:p>
      </dgm:t>
    </dgm:pt>
    <dgm:pt modelId="{670A63E7-4ED3-4C5D-A126-472E8F17C336}" type="parTrans" cxnId="{E7086D12-CE25-4084-AFEF-52EF0C12F7B3}">
      <dgm:prSet/>
      <dgm:spPr/>
      <dgm:t>
        <a:bodyPr/>
        <a:lstStyle/>
        <a:p>
          <a:endParaRPr lang="zh-CN" altLang="en-US"/>
        </a:p>
      </dgm:t>
    </dgm:pt>
    <dgm:pt modelId="{42DE33B3-ED0E-47B8-95BD-5F77AFD0560C}" type="sibTrans" cxnId="{E7086D12-CE25-4084-AFEF-52EF0C12F7B3}">
      <dgm:prSet/>
      <dgm:spPr/>
      <dgm:t>
        <a:bodyPr/>
        <a:lstStyle/>
        <a:p>
          <a:endParaRPr lang="zh-CN" altLang="en-US"/>
        </a:p>
      </dgm:t>
    </dgm:pt>
    <dgm:pt modelId="{E95A0273-E642-4127-B438-45D95C69FDCC}">
      <dgm:prSet phldrT="[文本]"/>
      <dgm:spPr/>
      <dgm:t>
        <a:bodyPr/>
        <a:lstStyle/>
        <a:p>
          <a:r>
            <a:rPr lang="zh-CN" altLang="en-US" smtClean="0"/>
            <a:t>文字内容文字内容</a:t>
          </a:r>
          <a:endParaRPr lang="zh-CN" altLang="en-US" dirty="0"/>
        </a:p>
      </dgm:t>
    </dgm:pt>
    <dgm:pt modelId="{A29485EC-6F7A-48CD-88A5-0EED59B9EE4E}" type="parTrans" cxnId="{C00DA062-B793-417D-835E-33348A3C78E5}">
      <dgm:prSet/>
      <dgm:spPr/>
      <dgm:t>
        <a:bodyPr/>
        <a:lstStyle/>
        <a:p>
          <a:endParaRPr lang="zh-CN" altLang="en-US"/>
        </a:p>
      </dgm:t>
    </dgm:pt>
    <dgm:pt modelId="{7C0A3567-4947-4BF0-B38A-DB850C15DA21}" type="sibTrans" cxnId="{C00DA062-B793-417D-835E-33348A3C78E5}">
      <dgm:prSet/>
      <dgm:spPr/>
      <dgm:t>
        <a:bodyPr/>
        <a:lstStyle/>
        <a:p>
          <a:endParaRPr lang="zh-CN" altLang="en-US"/>
        </a:p>
      </dgm:t>
    </dgm:pt>
    <dgm:pt modelId="{073E84FE-B18B-4D22-AF7B-4B184FDAA9BA}">
      <dgm:prSet phldrT="[文本]"/>
      <dgm:spPr/>
      <dgm:t>
        <a:bodyPr/>
        <a:lstStyle/>
        <a:p>
          <a:r>
            <a:rPr lang="zh-CN" altLang="en-US" smtClean="0"/>
            <a:t>文字内容文字内容</a:t>
          </a:r>
          <a:endParaRPr lang="zh-CN" altLang="en-US" dirty="0"/>
        </a:p>
      </dgm:t>
    </dgm:pt>
    <dgm:pt modelId="{DBCDC834-68C5-4986-9853-F1C27B73FB99}" type="parTrans" cxnId="{51E5C23E-6EFB-4E98-95F3-AB7BD2A5AA3D}">
      <dgm:prSet/>
      <dgm:spPr/>
      <dgm:t>
        <a:bodyPr/>
        <a:lstStyle/>
        <a:p>
          <a:endParaRPr lang="zh-CN" altLang="en-US"/>
        </a:p>
      </dgm:t>
    </dgm:pt>
    <dgm:pt modelId="{19C117B7-F6C6-4791-9846-CE39A7B77D25}" type="sibTrans" cxnId="{51E5C23E-6EFB-4E98-95F3-AB7BD2A5AA3D}">
      <dgm:prSet/>
      <dgm:spPr/>
      <dgm:t>
        <a:bodyPr/>
        <a:lstStyle/>
        <a:p>
          <a:endParaRPr lang="zh-CN" altLang="en-US"/>
        </a:p>
      </dgm:t>
    </dgm:pt>
    <dgm:pt modelId="{F2EA260C-E5B1-4EB8-98B8-C73AA82A3830}">
      <dgm:prSet phldrT="[文本]"/>
      <dgm:spPr/>
      <dgm:t>
        <a:bodyPr/>
        <a:lstStyle/>
        <a:p>
          <a:r>
            <a:rPr lang="zh-CN" altLang="en-US" dirty="0" smtClean="0"/>
            <a:t>文字内容文字内容</a:t>
          </a:r>
          <a:endParaRPr lang="zh-CN" altLang="en-US" dirty="0"/>
        </a:p>
      </dgm:t>
    </dgm:pt>
    <dgm:pt modelId="{77C9DB3E-84AC-4159-9575-4A4F4A24329F}" type="parTrans" cxnId="{325EEB6B-E5CF-4EAF-BC7E-ACD4491C0701}">
      <dgm:prSet/>
      <dgm:spPr/>
      <dgm:t>
        <a:bodyPr/>
        <a:lstStyle/>
        <a:p>
          <a:endParaRPr lang="zh-CN" altLang="en-US"/>
        </a:p>
      </dgm:t>
    </dgm:pt>
    <dgm:pt modelId="{7411D8BA-43A6-42E7-A55A-5D4E8F6763B2}" type="sibTrans" cxnId="{325EEB6B-E5CF-4EAF-BC7E-ACD4491C0701}">
      <dgm:prSet/>
      <dgm:spPr/>
      <dgm:t>
        <a:bodyPr/>
        <a:lstStyle/>
        <a:p>
          <a:endParaRPr lang="zh-CN" altLang="en-US"/>
        </a:p>
      </dgm:t>
    </dgm:pt>
    <dgm:pt modelId="{563461E3-9F7B-4DD1-89F7-D659D09EB4FE}">
      <dgm:prSet phldrT="[文本]"/>
      <dgm:spPr/>
      <dgm:t>
        <a:bodyPr/>
        <a:lstStyle/>
        <a:p>
          <a:r>
            <a:rPr lang="zh-CN" altLang="en-US" dirty="0" smtClean="0"/>
            <a:t>文字内容文字内容</a:t>
          </a:r>
          <a:endParaRPr lang="zh-CN" altLang="en-US" dirty="0"/>
        </a:p>
      </dgm:t>
    </dgm:pt>
    <dgm:pt modelId="{7F84509F-3024-4C10-BFE9-7C4CAB8AEA84}" type="parTrans" cxnId="{6749A618-6C63-4C0B-8FFC-91D74445A530}">
      <dgm:prSet/>
      <dgm:spPr/>
      <dgm:t>
        <a:bodyPr/>
        <a:lstStyle/>
        <a:p>
          <a:endParaRPr lang="zh-CN" altLang="en-US"/>
        </a:p>
      </dgm:t>
    </dgm:pt>
    <dgm:pt modelId="{59527EC6-1615-4019-B806-1D19580F4321}" type="sibTrans" cxnId="{6749A618-6C63-4C0B-8FFC-91D74445A530}">
      <dgm:prSet/>
      <dgm:spPr/>
      <dgm:t>
        <a:bodyPr/>
        <a:lstStyle/>
        <a:p>
          <a:endParaRPr lang="zh-CN" altLang="en-US"/>
        </a:p>
      </dgm:t>
    </dgm:pt>
    <dgm:pt modelId="{ECFE74ED-7105-4194-8680-BB25A1E49CFB}" type="pres">
      <dgm:prSet presAssocID="{F0B78CBC-CBDA-46C9-929E-85199E667CC4}" presName="linear" presStyleCnt="0">
        <dgm:presLayoutVars>
          <dgm:dir/>
          <dgm:animLvl val="lvl"/>
          <dgm:resizeHandles val="exact"/>
        </dgm:presLayoutVars>
      </dgm:prSet>
      <dgm:spPr/>
      <dgm:t>
        <a:bodyPr/>
        <a:lstStyle/>
        <a:p>
          <a:endParaRPr lang="zh-CN" altLang="en-US"/>
        </a:p>
      </dgm:t>
    </dgm:pt>
    <dgm:pt modelId="{E0399E63-F9C0-4F4D-86DA-9C872C2ED36C}" type="pres">
      <dgm:prSet presAssocID="{533ECE33-4BF9-4660-96E2-2A50AF5200D4}" presName="parentLin" presStyleCnt="0"/>
      <dgm:spPr/>
    </dgm:pt>
    <dgm:pt modelId="{49D4B14C-BC5E-4E30-9E57-C9556B2181F7}" type="pres">
      <dgm:prSet presAssocID="{533ECE33-4BF9-4660-96E2-2A50AF5200D4}" presName="parentLeftMargin" presStyleLbl="node1" presStyleIdx="0" presStyleCnt="3"/>
      <dgm:spPr/>
      <dgm:t>
        <a:bodyPr/>
        <a:lstStyle/>
        <a:p>
          <a:endParaRPr lang="zh-CN" altLang="en-US"/>
        </a:p>
      </dgm:t>
    </dgm:pt>
    <dgm:pt modelId="{0906846D-B162-433A-97D0-D4044DEE67CF}" type="pres">
      <dgm:prSet presAssocID="{533ECE33-4BF9-4660-96E2-2A50AF5200D4}" presName="parentText" presStyleLbl="node1" presStyleIdx="0" presStyleCnt="3">
        <dgm:presLayoutVars>
          <dgm:chMax val="0"/>
          <dgm:bulletEnabled val="1"/>
        </dgm:presLayoutVars>
      </dgm:prSet>
      <dgm:spPr/>
      <dgm:t>
        <a:bodyPr/>
        <a:lstStyle/>
        <a:p>
          <a:endParaRPr lang="zh-CN" altLang="en-US"/>
        </a:p>
      </dgm:t>
    </dgm:pt>
    <dgm:pt modelId="{7902C4EE-2391-4E89-9FB5-4D5F9B8850AB}" type="pres">
      <dgm:prSet presAssocID="{533ECE33-4BF9-4660-96E2-2A50AF5200D4}" presName="negativeSpace" presStyleCnt="0"/>
      <dgm:spPr/>
    </dgm:pt>
    <dgm:pt modelId="{D6C023B1-4119-4CE8-963E-7A50604B78B9}" type="pres">
      <dgm:prSet presAssocID="{533ECE33-4BF9-4660-96E2-2A50AF5200D4}" presName="childText" presStyleLbl="conFgAcc1" presStyleIdx="0" presStyleCnt="3">
        <dgm:presLayoutVars>
          <dgm:bulletEnabled val="1"/>
        </dgm:presLayoutVars>
      </dgm:prSet>
      <dgm:spPr/>
      <dgm:t>
        <a:bodyPr/>
        <a:lstStyle/>
        <a:p>
          <a:endParaRPr lang="zh-CN" altLang="en-US"/>
        </a:p>
      </dgm:t>
    </dgm:pt>
    <dgm:pt modelId="{665DD472-9956-4B93-81D4-1D3A642EBC7F}" type="pres">
      <dgm:prSet presAssocID="{326212A5-835D-47CE-86C4-D3AFDADF71CC}" presName="spaceBetweenRectangles" presStyleCnt="0"/>
      <dgm:spPr/>
    </dgm:pt>
    <dgm:pt modelId="{E792893D-E1CB-4BC7-B134-0353B6B98C53}" type="pres">
      <dgm:prSet presAssocID="{EF5D9244-B2EE-4C29-8F47-5D3CE0ACF1A7}" presName="parentLin" presStyleCnt="0"/>
      <dgm:spPr/>
    </dgm:pt>
    <dgm:pt modelId="{C520F909-4BA8-412B-9792-9EBD8ED39BFE}" type="pres">
      <dgm:prSet presAssocID="{EF5D9244-B2EE-4C29-8F47-5D3CE0ACF1A7}" presName="parentLeftMargin" presStyleLbl="node1" presStyleIdx="0" presStyleCnt="3"/>
      <dgm:spPr/>
      <dgm:t>
        <a:bodyPr/>
        <a:lstStyle/>
        <a:p>
          <a:endParaRPr lang="zh-CN" altLang="en-US"/>
        </a:p>
      </dgm:t>
    </dgm:pt>
    <dgm:pt modelId="{C6732B46-C6AA-48F3-A0C4-4ACA7A63178C}" type="pres">
      <dgm:prSet presAssocID="{EF5D9244-B2EE-4C29-8F47-5D3CE0ACF1A7}" presName="parentText" presStyleLbl="node1" presStyleIdx="1" presStyleCnt="3">
        <dgm:presLayoutVars>
          <dgm:chMax val="0"/>
          <dgm:bulletEnabled val="1"/>
        </dgm:presLayoutVars>
      </dgm:prSet>
      <dgm:spPr/>
      <dgm:t>
        <a:bodyPr/>
        <a:lstStyle/>
        <a:p>
          <a:endParaRPr lang="zh-CN" altLang="en-US"/>
        </a:p>
      </dgm:t>
    </dgm:pt>
    <dgm:pt modelId="{FE4DD201-5275-4B4B-A7EE-E67F794AB6BC}" type="pres">
      <dgm:prSet presAssocID="{EF5D9244-B2EE-4C29-8F47-5D3CE0ACF1A7}" presName="negativeSpace" presStyleCnt="0"/>
      <dgm:spPr/>
    </dgm:pt>
    <dgm:pt modelId="{35B04919-E45A-445B-8E33-878B767387DD}" type="pres">
      <dgm:prSet presAssocID="{EF5D9244-B2EE-4C29-8F47-5D3CE0ACF1A7}" presName="childText" presStyleLbl="conFgAcc1" presStyleIdx="1" presStyleCnt="3">
        <dgm:presLayoutVars>
          <dgm:bulletEnabled val="1"/>
        </dgm:presLayoutVars>
      </dgm:prSet>
      <dgm:spPr/>
      <dgm:t>
        <a:bodyPr/>
        <a:lstStyle/>
        <a:p>
          <a:endParaRPr lang="zh-CN" altLang="en-US"/>
        </a:p>
      </dgm:t>
    </dgm:pt>
    <dgm:pt modelId="{5B8914B7-99A1-4B26-BDF1-F9D2A262F925}" type="pres">
      <dgm:prSet presAssocID="{50668C4E-E5B8-4D35-BFBA-84AC5EA6E4C4}" presName="spaceBetweenRectangles" presStyleCnt="0"/>
      <dgm:spPr/>
    </dgm:pt>
    <dgm:pt modelId="{18970777-4B01-43BA-91DB-91D09E2AEF30}" type="pres">
      <dgm:prSet presAssocID="{0D740781-D3B4-4FDF-87D8-686B0140A31D}" presName="parentLin" presStyleCnt="0"/>
      <dgm:spPr/>
    </dgm:pt>
    <dgm:pt modelId="{D974D2DC-BF0E-48C6-8EDA-F113B445A6CF}" type="pres">
      <dgm:prSet presAssocID="{0D740781-D3B4-4FDF-87D8-686B0140A31D}" presName="parentLeftMargin" presStyleLbl="node1" presStyleIdx="1" presStyleCnt="3"/>
      <dgm:spPr/>
      <dgm:t>
        <a:bodyPr/>
        <a:lstStyle/>
        <a:p>
          <a:endParaRPr lang="zh-CN" altLang="en-US"/>
        </a:p>
      </dgm:t>
    </dgm:pt>
    <dgm:pt modelId="{04F6827F-281B-42C5-A9D8-0CB3AAB5A08B}" type="pres">
      <dgm:prSet presAssocID="{0D740781-D3B4-4FDF-87D8-686B0140A31D}" presName="parentText" presStyleLbl="node1" presStyleIdx="2" presStyleCnt="3">
        <dgm:presLayoutVars>
          <dgm:chMax val="0"/>
          <dgm:bulletEnabled val="1"/>
        </dgm:presLayoutVars>
      </dgm:prSet>
      <dgm:spPr/>
      <dgm:t>
        <a:bodyPr/>
        <a:lstStyle/>
        <a:p>
          <a:endParaRPr lang="zh-CN" altLang="en-US"/>
        </a:p>
      </dgm:t>
    </dgm:pt>
    <dgm:pt modelId="{BA036A63-2A01-4D98-B296-174E5BA484D7}" type="pres">
      <dgm:prSet presAssocID="{0D740781-D3B4-4FDF-87D8-686B0140A31D}" presName="negativeSpace" presStyleCnt="0"/>
      <dgm:spPr/>
    </dgm:pt>
    <dgm:pt modelId="{6A001656-CA27-4567-96E8-EF933E971BD3}" type="pres">
      <dgm:prSet presAssocID="{0D740781-D3B4-4FDF-87D8-686B0140A31D}" presName="childText" presStyleLbl="conFgAcc1" presStyleIdx="2" presStyleCnt="3">
        <dgm:presLayoutVars>
          <dgm:bulletEnabled val="1"/>
        </dgm:presLayoutVars>
      </dgm:prSet>
      <dgm:spPr/>
      <dgm:t>
        <a:bodyPr/>
        <a:lstStyle/>
        <a:p>
          <a:endParaRPr lang="zh-CN" altLang="en-US"/>
        </a:p>
      </dgm:t>
    </dgm:pt>
  </dgm:ptLst>
  <dgm:cxnLst>
    <dgm:cxn modelId="{325EEB6B-E5CF-4EAF-BC7E-ACD4491C0701}" srcId="{0D740781-D3B4-4FDF-87D8-686B0140A31D}" destId="{F2EA260C-E5B1-4EB8-98B8-C73AA82A3830}" srcOrd="0" destOrd="0" parTransId="{77C9DB3E-84AC-4159-9575-4A4F4A24329F}" sibTransId="{7411D8BA-43A6-42E7-A55A-5D4E8F6763B2}"/>
    <dgm:cxn modelId="{4148920C-20FA-4E97-B5FF-8E29E0173D02}" type="presOf" srcId="{EF5D9244-B2EE-4C29-8F47-5D3CE0ACF1A7}" destId="{C6732B46-C6AA-48F3-A0C4-4ACA7A63178C}" srcOrd="1" destOrd="0" presId="urn:microsoft.com/office/officeart/2005/8/layout/list1"/>
    <dgm:cxn modelId="{E7086D12-CE25-4084-AFEF-52EF0C12F7B3}" srcId="{533ECE33-4BF9-4660-96E2-2A50AF5200D4}" destId="{DAEB6F84-7DA0-4FE4-89DD-662120E27507}" srcOrd="1" destOrd="0" parTransId="{670A63E7-4ED3-4C5D-A126-472E8F17C336}" sibTransId="{42DE33B3-ED0E-47B8-95BD-5F77AFD0560C}"/>
    <dgm:cxn modelId="{26C57CCC-F96C-4191-9713-033174245393}" type="presOf" srcId="{E95A0273-E642-4127-B438-45D95C69FDCC}" destId="{35B04919-E45A-445B-8E33-878B767387DD}" srcOrd="0" destOrd="0" presId="urn:microsoft.com/office/officeart/2005/8/layout/list1"/>
    <dgm:cxn modelId="{EE7CCF71-05C4-4D10-B029-071D8EB1D96D}" srcId="{F0B78CBC-CBDA-46C9-929E-85199E667CC4}" destId="{533ECE33-4BF9-4660-96E2-2A50AF5200D4}" srcOrd="0" destOrd="0" parTransId="{4FEF3489-B718-4466-8BCE-E7885049A98A}" sibTransId="{326212A5-835D-47CE-86C4-D3AFDADF71CC}"/>
    <dgm:cxn modelId="{C00DA062-B793-417D-835E-33348A3C78E5}" srcId="{EF5D9244-B2EE-4C29-8F47-5D3CE0ACF1A7}" destId="{E95A0273-E642-4127-B438-45D95C69FDCC}" srcOrd="0" destOrd="0" parTransId="{A29485EC-6F7A-48CD-88A5-0EED59B9EE4E}" sibTransId="{7C0A3567-4947-4BF0-B38A-DB850C15DA21}"/>
    <dgm:cxn modelId="{2B7D2A9D-C8B2-491E-8F6C-00EE845F332C}" srcId="{F0B78CBC-CBDA-46C9-929E-85199E667CC4}" destId="{EF5D9244-B2EE-4C29-8F47-5D3CE0ACF1A7}" srcOrd="1" destOrd="0" parTransId="{B5438507-6D71-43E6-B28B-BEF08BD1AF2A}" sibTransId="{50668C4E-E5B8-4D35-BFBA-84AC5EA6E4C4}"/>
    <dgm:cxn modelId="{2FAAEC62-C31B-436B-A2F0-DBF3085CA36C}" type="presOf" srcId="{EF5D9244-B2EE-4C29-8F47-5D3CE0ACF1A7}" destId="{C520F909-4BA8-412B-9792-9EBD8ED39BFE}" srcOrd="0" destOrd="0" presId="urn:microsoft.com/office/officeart/2005/8/layout/list1"/>
    <dgm:cxn modelId="{60E6DBDB-71EA-4F48-A7E1-E6D9681ECE7A}" type="presOf" srcId="{563461E3-9F7B-4DD1-89F7-D659D09EB4FE}" destId="{6A001656-CA27-4567-96E8-EF933E971BD3}" srcOrd="0" destOrd="1" presId="urn:microsoft.com/office/officeart/2005/8/layout/list1"/>
    <dgm:cxn modelId="{5D56F45A-6B98-4E6F-836F-E9377E96D7BE}" type="presOf" srcId="{F2EA260C-E5B1-4EB8-98B8-C73AA82A3830}" destId="{6A001656-CA27-4567-96E8-EF933E971BD3}" srcOrd="0" destOrd="0" presId="urn:microsoft.com/office/officeart/2005/8/layout/list1"/>
    <dgm:cxn modelId="{6749A618-6C63-4C0B-8FFC-91D74445A530}" srcId="{0D740781-D3B4-4FDF-87D8-686B0140A31D}" destId="{563461E3-9F7B-4DD1-89F7-D659D09EB4FE}" srcOrd="1" destOrd="0" parTransId="{7F84509F-3024-4C10-BFE9-7C4CAB8AEA84}" sibTransId="{59527EC6-1615-4019-B806-1D19580F4321}"/>
    <dgm:cxn modelId="{160BB72E-2606-4B11-9642-55ABEAF3F353}" type="presOf" srcId="{0D740781-D3B4-4FDF-87D8-686B0140A31D}" destId="{04F6827F-281B-42C5-A9D8-0CB3AAB5A08B}" srcOrd="1" destOrd="0" presId="urn:microsoft.com/office/officeart/2005/8/layout/list1"/>
    <dgm:cxn modelId="{82FFFA48-C3F7-4AD5-AB5D-F844542866F4}" type="presOf" srcId="{F0B78CBC-CBDA-46C9-929E-85199E667CC4}" destId="{ECFE74ED-7105-4194-8680-BB25A1E49CFB}" srcOrd="0" destOrd="0" presId="urn:microsoft.com/office/officeart/2005/8/layout/list1"/>
    <dgm:cxn modelId="{51E5C23E-6EFB-4E98-95F3-AB7BD2A5AA3D}" srcId="{EF5D9244-B2EE-4C29-8F47-5D3CE0ACF1A7}" destId="{073E84FE-B18B-4D22-AF7B-4B184FDAA9BA}" srcOrd="1" destOrd="0" parTransId="{DBCDC834-68C5-4986-9853-F1C27B73FB99}" sibTransId="{19C117B7-F6C6-4791-9846-CE39A7B77D25}"/>
    <dgm:cxn modelId="{69AE542A-34A1-405D-BB6C-2227C1B77071}" type="presOf" srcId="{073E84FE-B18B-4D22-AF7B-4B184FDAA9BA}" destId="{35B04919-E45A-445B-8E33-878B767387DD}" srcOrd="0" destOrd="1" presId="urn:microsoft.com/office/officeart/2005/8/layout/list1"/>
    <dgm:cxn modelId="{18EA973E-7C6F-445E-86C0-96DD748F9827}" srcId="{F0B78CBC-CBDA-46C9-929E-85199E667CC4}" destId="{0D740781-D3B4-4FDF-87D8-686B0140A31D}" srcOrd="2" destOrd="0" parTransId="{440B81B8-3259-432D-8258-740C81381645}" sibTransId="{D4AEDC7B-67D3-48AA-9EB7-D7E44F698A71}"/>
    <dgm:cxn modelId="{993DF85A-FEE7-46C2-97BC-DF3C996E9B7E}" type="presOf" srcId="{DAEB6F84-7DA0-4FE4-89DD-662120E27507}" destId="{D6C023B1-4119-4CE8-963E-7A50604B78B9}" srcOrd="0" destOrd="1" presId="urn:microsoft.com/office/officeart/2005/8/layout/list1"/>
    <dgm:cxn modelId="{E1419CD1-8920-4377-808E-6146F676871D}" type="presOf" srcId="{533ECE33-4BF9-4660-96E2-2A50AF5200D4}" destId="{49D4B14C-BC5E-4E30-9E57-C9556B2181F7}" srcOrd="0" destOrd="0" presId="urn:microsoft.com/office/officeart/2005/8/layout/list1"/>
    <dgm:cxn modelId="{F70CED48-89F6-4733-A745-DD99BE5BDD8E}" srcId="{533ECE33-4BF9-4660-96E2-2A50AF5200D4}" destId="{69A262E9-670A-4C64-A6B9-24E824317AF0}" srcOrd="0" destOrd="0" parTransId="{A9B47402-D825-487A-8AB4-AB5E270D37E4}" sibTransId="{B7CA2164-FF6B-432D-89A2-7030BA73E291}"/>
    <dgm:cxn modelId="{0811E898-DF03-46AF-BE06-B5521C93831D}" type="presOf" srcId="{0D740781-D3B4-4FDF-87D8-686B0140A31D}" destId="{D974D2DC-BF0E-48C6-8EDA-F113B445A6CF}" srcOrd="0" destOrd="0" presId="urn:microsoft.com/office/officeart/2005/8/layout/list1"/>
    <dgm:cxn modelId="{6E9790AE-7A7F-4ADB-9C5D-18E7DE6356E2}" type="presOf" srcId="{533ECE33-4BF9-4660-96E2-2A50AF5200D4}" destId="{0906846D-B162-433A-97D0-D4044DEE67CF}" srcOrd="1" destOrd="0" presId="urn:microsoft.com/office/officeart/2005/8/layout/list1"/>
    <dgm:cxn modelId="{132B52E5-D78D-4618-B39A-A9C6C63ACB25}" type="presOf" srcId="{69A262E9-670A-4C64-A6B9-24E824317AF0}" destId="{D6C023B1-4119-4CE8-963E-7A50604B78B9}" srcOrd="0" destOrd="0" presId="urn:microsoft.com/office/officeart/2005/8/layout/list1"/>
    <dgm:cxn modelId="{FE068DC1-9A1F-413E-9151-62CD01A3A25B}" type="presParOf" srcId="{ECFE74ED-7105-4194-8680-BB25A1E49CFB}" destId="{E0399E63-F9C0-4F4D-86DA-9C872C2ED36C}" srcOrd="0" destOrd="0" presId="urn:microsoft.com/office/officeart/2005/8/layout/list1"/>
    <dgm:cxn modelId="{C581C3DB-77D5-4BEF-9278-82E86984A7DF}" type="presParOf" srcId="{E0399E63-F9C0-4F4D-86DA-9C872C2ED36C}" destId="{49D4B14C-BC5E-4E30-9E57-C9556B2181F7}" srcOrd="0" destOrd="0" presId="urn:microsoft.com/office/officeart/2005/8/layout/list1"/>
    <dgm:cxn modelId="{95903A30-3980-497A-BA77-E74A70056DF8}" type="presParOf" srcId="{E0399E63-F9C0-4F4D-86DA-9C872C2ED36C}" destId="{0906846D-B162-433A-97D0-D4044DEE67CF}" srcOrd="1" destOrd="0" presId="urn:microsoft.com/office/officeart/2005/8/layout/list1"/>
    <dgm:cxn modelId="{7AC30C1F-53BE-4656-BFA9-3DA481C48993}" type="presParOf" srcId="{ECFE74ED-7105-4194-8680-BB25A1E49CFB}" destId="{7902C4EE-2391-4E89-9FB5-4D5F9B8850AB}" srcOrd="1" destOrd="0" presId="urn:microsoft.com/office/officeart/2005/8/layout/list1"/>
    <dgm:cxn modelId="{E3598EED-1C03-4AE1-A72A-FB79B0B96CD9}" type="presParOf" srcId="{ECFE74ED-7105-4194-8680-BB25A1E49CFB}" destId="{D6C023B1-4119-4CE8-963E-7A50604B78B9}" srcOrd="2" destOrd="0" presId="urn:microsoft.com/office/officeart/2005/8/layout/list1"/>
    <dgm:cxn modelId="{7BDE5440-489C-45E0-B266-1E5263441F00}" type="presParOf" srcId="{ECFE74ED-7105-4194-8680-BB25A1E49CFB}" destId="{665DD472-9956-4B93-81D4-1D3A642EBC7F}" srcOrd="3" destOrd="0" presId="urn:microsoft.com/office/officeart/2005/8/layout/list1"/>
    <dgm:cxn modelId="{78E0555B-D133-4DF5-A5A4-14C192D826F2}" type="presParOf" srcId="{ECFE74ED-7105-4194-8680-BB25A1E49CFB}" destId="{E792893D-E1CB-4BC7-B134-0353B6B98C53}" srcOrd="4" destOrd="0" presId="urn:microsoft.com/office/officeart/2005/8/layout/list1"/>
    <dgm:cxn modelId="{DBA1AE24-EB57-4295-98ED-CD1456AF9C8B}" type="presParOf" srcId="{E792893D-E1CB-4BC7-B134-0353B6B98C53}" destId="{C520F909-4BA8-412B-9792-9EBD8ED39BFE}" srcOrd="0" destOrd="0" presId="urn:microsoft.com/office/officeart/2005/8/layout/list1"/>
    <dgm:cxn modelId="{A0EA07D7-8193-44C0-BE4B-BB93F7E44DFB}" type="presParOf" srcId="{E792893D-E1CB-4BC7-B134-0353B6B98C53}" destId="{C6732B46-C6AA-48F3-A0C4-4ACA7A63178C}" srcOrd="1" destOrd="0" presId="urn:microsoft.com/office/officeart/2005/8/layout/list1"/>
    <dgm:cxn modelId="{5944BC79-D0B2-4871-A36C-F4FCD63C50EA}" type="presParOf" srcId="{ECFE74ED-7105-4194-8680-BB25A1E49CFB}" destId="{FE4DD201-5275-4B4B-A7EE-E67F794AB6BC}" srcOrd="5" destOrd="0" presId="urn:microsoft.com/office/officeart/2005/8/layout/list1"/>
    <dgm:cxn modelId="{937CED75-DC7C-4964-87B0-85552ACBCE6F}" type="presParOf" srcId="{ECFE74ED-7105-4194-8680-BB25A1E49CFB}" destId="{35B04919-E45A-445B-8E33-878B767387DD}" srcOrd="6" destOrd="0" presId="urn:microsoft.com/office/officeart/2005/8/layout/list1"/>
    <dgm:cxn modelId="{975A2B47-891D-4A73-9CCD-77604BB45690}" type="presParOf" srcId="{ECFE74ED-7105-4194-8680-BB25A1E49CFB}" destId="{5B8914B7-99A1-4B26-BDF1-F9D2A262F925}" srcOrd="7" destOrd="0" presId="urn:microsoft.com/office/officeart/2005/8/layout/list1"/>
    <dgm:cxn modelId="{8227D186-6B87-4AE1-8F04-93F1B896E293}" type="presParOf" srcId="{ECFE74ED-7105-4194-8680-BB25A1E49CFB}" destId="{18970777-4B01-43BA-91DB-91D09E2AEF30}" srcOrd="8" destOrd="0" presId="urn:microsoft.com/office/officeart/2005/8/layout/list1"/>
    <dgm:cxn modelId="{747A766C-CBBD-49C2-B51B-A1DB87D46E57}" type="presParOf" srcId="{18970777-4B01-43BA-91DB-91D09E2AEF30}" destId="{D974D2DC-BF0E-48C6-8EDA-F113B445A6CF}" srcOrd="0" destOrd="0" presId="urn:microsoft.com/office/officeart/2005/8/layout/list1"/>
    <dgm:cxn modelId="{26E3AA77-C0A0-4306-8D0F-39EB82237738}" type="presParOf" srcId="{18970777-4B01-43BA-91DB-91D09E2AEF30}" destId="{04F6827F-281B-42C5-A9D8-0CB3AAB5A08B}" srcOrd="1" destOrd="0" presId="urn:microsoft.com/office/officeart/2005/8/layout/list1"/>
    <dgm:cxn modelId="{62C3C360-E4C3-4A95-8A6F-1FA91343FAEB}" type="presParOf" srcId="{ECFE74ED-7105-4194-8680-BB25A1E49CFB}" destId="{BA036A63-2A01-4D98-B296-174E5BA484D7}" srcOrd="9" destOrd="0" presId="urn:microsoft.com/office/officeart/2005/8/layout/list1"/>
    <dgm:cxn modelId="{6F53C76F-861B-4894-8A3F-618D961AF94B}" type="presParOf" srcId="{ECFE74ED-7105-4194-8680-BB25A1E49CFB}" destId="{6A001656-CA27-4567-96E8-EF933E971BD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23B1-4119-4CE8-963E-7A50604B78B9}">
      <dsp:nvSpPr>
        <dsp:cNvPr id="0" name=""/>
        <dsp:cNvSpPr/>
      </dsp:nvSpPr>
      <dsp:spPr>
        <a:xfrm>
          <a:off x="0" y="300277"/>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dsp:txBody>
      <dsp:txXfrm>
        <a:off x="0" y="300277"/>
        <a:ext cx="8256588" cy="1197000"/>
      </dsp:txXfrm>
    </dsp:sp>
    <dsp:sp modelId="{0906846D-B162-433A-97D0-D4044DEE67CF}">
      <dsp:nvSpPr>
        <dsp:cNvPr id="0" name=""/>
        <dsp:cNvSpPr/>
      </dsp:nvSpPr>
      <dsp:spPr>
        <a:xfrm>
          <a:off x="412829" y="19837"/>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844550">
            <a:lnSpc>
              <a:spcPct val="90000"/>
            </a:lnSpc>
            <a:spcBef>
              <a:spcPct val="0"/>
            </a:spcBef>
            <a:spcAft>
              <a:spcPct val="35000"/>
            </a:spcAft>
          </a:pPr>
          <a:r>
            <a:rPr lang="zh-CN" altLang="en-US" sz="1900" kern="1200" dirty="0" smtClean="0"/>
            <a:t>标题内容</a:t>
          </a:r>
          <a:endParaRPr lang="zh-CN" altLang="en-US" sz="1900" kern="1200" dirty="0"/>
        </a:p>
      </dsp:txBody>
      <dsp:txXfrm>
        <a:off x="440209" y="47217"/>
        <a:ext cx="5724851" cy="506120"/>
      </dsp:txXfrm>
    </dsp:sp>
    <dsp:sp modelId="{35B04919-E45A-445B-8E33-878B767387DD}">
      <dsp:nvSpPr>
        <dsp:cNvPr id="0" name=""/>
        <dsp:cNvSpPr/>
      </dsp:nvSpPr>
      <dsp:spPr>
        <a:xfrm>
          <a:off x="0" y="188031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smtClean="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smtClean="0"/>
            <a:t>文字内容文字内容</a:t>
          </a:r>
          <a:endParaRPr lang="zh-CN" altLang="en-US" sz="1900" kern="1200" dirty="0"/>
        </a:p>
      </dsp:txBody>
      <dsp:txXfrm>
        <a:off x="0" y="1880318"/>
        <a:ext cx="8256588" cy="1197000"/>
      </dsp:txXfrm>
    </dsp:sp>
    <dsp:sp modelId="{C6732B46-C6AA-48F3-A0C4-4ACA7A63178C}">
      <dsp:nvSpPr>
        <dsp:cNvPr id="0" name=""/>
        <dsp:cNvSpPr/>
      </dsp:nvSpPr>
      <dsp:spPr>
        <a:xfrm>
          <a:off x="412829" y="159987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844550">
            <a:lnSpc>
              <a:spcPct val="90000"/>
            </a:lnSpc>
            <a:spcBef>
              <a:spcPct val="0"/>
            </a:spcBef>
            <a:spcAft>
              <a:spcPct val="35000"/>
            </a:spcAft>
          </a:pPr>
          <a:r>
            <a:rPr lang="zh-CN" altLang="en-US" sz="1900" kern="1200" dirty="0" smtClean="0"/>
            <a:t>标题内容</a:t>
          </a:r>
          <a:endParaRPr lang="zh-CN" altLang="en-US" sz="1900" kern="1200" dirty="0"/>
        </a:p>
      </dsp:txBody>
      <dsp:txXfrm>
        <a:off x="440209" y="1627258"/>
        <a:ext cx="5724851" cy="506120"/>
      </dsp:txXfrm>
    </dsp:sp>
    <dsp:sp modelId="{6A001656-CA27-4567-96E8-EF933E971BD3}">
      <dsp:nvSpPr>
        <dsp:cNvPr id="0" name=""/>
        <dsp:cNvSpPr/>
      </dsp:nvSpPr>
      <dsp:spPr>
        <a:xfrm>
          <a:off x="0" y="346035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文字内容文字内容</a:t>
          </a:r>
          <a:endParaRPr lang="zh-CN" altLang="en-US" sz="1900" kern="1200" dirty="0"/>
        </a:p>
      </dsp:txBody>
      <dsp:txXfrm>
        <a:off x="0" y="3460358"/>
        <a:ext cx="8256588" cy="1197000"/>
      </dsp:txXfrm>
    </dsp:sp>
    <dsp:sp modelId="{04F6827F-281B-42C5-A9D8-0CB3AAB5A08B}">
      <dsp:nvSpPr>
        <dsp:cNvPr id="0" name=""/>
        <dsp:cNvSpPr/>
      </dsp:nvSpPr>
      <dsp:spPr>
        <a:xfrm>
          <a:off x="412829" y="317991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lvl="0" algn="l" defTabSz="844550">
            <a:lnSpc>
              <a:spcPct val="90000"/>
            </a:lnSpc>
            <a:spcBef>
              <a:spcPct val="0"/>
            </a:spcBef>
            <a:spcAft>
              <a:spcPct val="35000"/>
            </a:spcAft>
          </a:pPr>
          <a:r>
            <a:rPr lang="zh-CN" altLang="en-US" sz="1900" kern="1200" dirty="0" smtClean="0"/>
            <a:t>标题内容</a:t>
          </a:r>
          <a:endParaRPr lang="zh-CN" altLang="en-US" sz="1900" kern="1200" dirty="0"/>
        </a:p>
      </dsp:txBody>
      <dsp:txXfrm>
        <a:off x="440209" y="3207298"/>
        <a:ext cx="572485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FE78F-58BC-423A-A341-D0065C580108}" type="datetimeFigureOut">
              <a:rPr lang="zh-CN" altLang="en-US" smtClean="0"/>
              <a:t>2018/9/10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1CD8-9F96-4F1D-A5B8-2D9E0ECCEB33}" type="slidenum">
              <a:rPr lang="zh-CN" altLang="en-US" smtClean="0"/>
              <a:t>‹#›</a:t>
            </a:fld>
            <a:endParaRPr lang="zh-CN" altLang="en-US"/>
          </a:p>
        </p:txBody>
      </p:sp>
    </p:spTree>
    <p:extLst>
      <p:ext uri="{BB962C8B-B14F-4D97-AF65-F5344CB8AC3E}">
        <p14:creationId xmlns:p14="http://schemas.microsoft.com/office/powerpoint/2010/main" val="215391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此页可以删除</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1</a:t>
            </a:fld>
            <a:endParaRPr lang="zh-CN" altLang="en-US"/>
          </a:p>
        </p:txBody>
      </p:sp>
    </p:spTree>
    <p:extLst>
      <p:ext uri="{BB962C8B-B14F-4D97-AF65-F5344CB8AC3E}">
        <p14:creationId xmlns:p14="http://schemas.microsoft.com/office/powerpoint/2010/main" val="286309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3</a:t>
            </a:fld>
            <a:endParaRPr lang="zh-CN" altLang="en-US"/>
          </a:p>
        </p:txBody>
      </p:sp>
    </p:spTree>
    <p:extLst>
      <p:ext uri="{BB962C8B-B14F-4D97-AF65-F5344CB8AC3E}">
        <p14:creationId xmlns:p14="http://schemas.microsoft.com/office/powerpoint/2010/main" val="71684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84B1CD8-9F96-4F1D-A5B8-2D9E0ECCEB33}" type="slidenum">
              <a:rPr lang="zh-CN" altLang="en-US" smtClean="0"/>
              <a:t>4</a:t>
            </a:fld>
            <a:endParaRPr lang="zh-CN" altLang="en-US"/>
          </a:p>
        </p:txBody>
      </p:sp>
    </p:spTree>
    <p:extLst>
      <p:ext uri="{BB962C8B-B14F-4D97-AF65-F5344CB8AC3E}">
        <p14:creationId xmlns:p14="http://schemas.microsoft.com/office/powerpoint/2010/main" val="1333220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628650" y="5034521"/>
            <a:ext cx="78867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189123"/>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xmlns="">
        <p15:guide id="1" orient="horz" pos="2160">
          <p15:clr>
            <a:srgbClr val="FBAE40"/>
          </p15:clr>
        </p15:guide>
        <p15:guide id="2"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4"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userDrawn="1"/>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756944315"/>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2160">
          <p15:clr>
            <a:srgbClr val="FBAE40"/>
          </p15:clr>
        </p15:guide>
        <p15:guide id="2" pos="38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223931"/>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2160">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4886"/>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2160">
          <p15:clr>
            <a:srgbClr val="FBAE40"/>
          </p15:clr>
        </p15:guide>
        <p15:guide id="2" pos="3895">
          <p15:clr>
            <a:srgbClr val="FBAE40"/>
          </p15:clr>
        </p15:guide>
        <p15:guide id="3" pos="519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469124"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5" y="5245248"/>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smtClean="0"/>
              <a:t>单击以编辑母版副标题样式</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5"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11" name="直接连接符 10"/>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99899"/>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221">
          <p15:clr>
            <a:srgbClr val="FBAE40"/>
          </p15:clr>
        </p15:guide>
        <p15:guide id="3" pos="2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12546"/>
            <a:ext cx="9144000" cy="279654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991" y="4211593"/>
            <a:ext cx="3021843" cy="799946"/>
          </a:xfrm>
          <a:prstGeom prst="rect">
            <a:avLst/>
          </a:prstGeom>
        </p:spPr>
      </p:pic>
      <p:sp>
        <p:nvSpPr>
          <p:cNvPr id="3" name="标题 2"/>
          <p:cNvSpPr>
            <a:spLocks noGrp="1"/>
          </p:cNvSpPr>
          <p:nvPr>
            <p:ph type="title"/>
          </p:nvPr>
        </p:nvSpPr>
        <p:spPr>
          <a:xfrm>
            <a:off x="628650" y="1552217"/>
            <a:ext cx="7886700" cy="1325563"/>
          </a:xfrm>
          <a:prstGeom prst="rect">
            <a:avLst/>
          </a:prstGeom>
        </p:spPr>
        <p:txBody>
          <a:bodyPr anchor="ctr"/>
          <a:lstStyle>
            <a:lvl1pPr algn="ctr">
              <a:defRPr b="1">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3551077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9"/>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4132269748"/>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9" name="文本框 8"/>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a:spLocks/>
          </p:cNvSpPr>
          <p:nvPr/>
        </p:nvSpPr>
        <p:spPr>
          <a:xfrm>
            <a:off x="86976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Tree>
    <p:extLst>
      <p:ext uri="{BB962C8B-B14F-4D97-AF65-F5344CB8AC3E}">
        <p14:creationId xmlns:p14="http://schemas.microsoft.com/office/powerpoint/2010/main" val="1347628717"/>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7" name="矩形 6"/>
          <p:cNvSpPr/>
          <p:nvPr/>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4" y="6100773"/>
            <a:ext cx="1958547" cy="518469"/>
          </a:xfrm>
          <a:prstGeom prst="rect">
            <a:avLst/>
          </a:prstGeom>
        </p:spPr>
      </p:pic>
      <p:sp>
        <p:nvSpPr>
          <p:cNvPr id="2" name="标题 1"/>
          <p:cNvSpPr>
            <a:spLocks noGrp="1"/>
          </p:cNvSpPr>
          <p:nvPr>
            <p:ph type="title"/>
          </p:nvPr>
        </p:nvSpPr>
        <p:spPr>
          <a:xfrm>
            <a:off x="323851" y="235137"/>
            <a:ext cx="6474515"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smtClean="0"/>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0" name="矩形 9"/>
          <p:cNvSpPr/>
          <p:nvPr userDrawn="1"/>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spTree>
    <p:extLst>
      <p:ext uri="{BB962C8B-B14F-4D97-AF65-F5344CB8AC3E}">
        <p14:creationId xmlns:p14="http://schemas.microsoft.com/office/powerpoint/2010/main" val="1795392404"/>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4167">
          <p15:clr>
            <a:srgbClr val="FBAE40"/>
          </p15:clr>
        </p15:guide>
        <p15:guide id="2" pos="153">
          <p15:clr>
            <a:srgbClr val="FBAE40"/>
          </p15:clr>
        </p15:guide>
        <p15:guide id="3" pos="5556" userDrawn="1">
          <p15:clr>
            <a:srgbClr val="FBAE40"/>
          </p15:clr>
        </p15:guide>
        <p15:guide id="4"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8260526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6"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4" name="矩形 13"/>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098907289"/>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7" name="矩形 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84389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1" y="313202"/>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47757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4"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004343358"/>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5" name="标题 1"/>
          <p:cNvSpPr txBox="1">
            <a:spLocks/>
          </p:cNvSpPr>
          <p:nvPr/>
        </p:nvSpPr>
        <p:spPr>
          <a:xfrm>
            <a:off x="323851"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smtClean="0">
                <a:solidFill>
                  <a:schemeClr val="accent1"/>
                </a:solidFill>
              </a:rPr>
              <a:t>单击此处编辑母版标题样式</a:t>
            </a:r>
            <a:endParaRPr lang="zh-CN" altLang="en-US" sz="2000" dirty="0">
              <a:solidFill>
                <a:schemeClr val="accent1"/>
              </a:solidFill>
            </a:endParaRPr>
          </a:p>
        </p:txBody>
      </p:sp>
      <p:sp>
        <p:nvSpPr>
          <p:cNvPr id="6" name="文本占位符 5"/>
          <p:cNvSpPr>
            <a:spLocks noGrp="1"/>
          </p:cNvSpPr>
          <p:nvPr>
            <p:ph type="body" idx="1"/>
          </p:nvPr>
        </p:nvSpPr>
        <p:spPr>
          <a:xfrm>
            <a:off x="413469" y="807632"/>
            <a:ext cx="8340421" cy="586556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矩形 6"/>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9" name="标题 1"/>
          <p:cNvSpPr txBox="1">
            <a:spLocks/>
          </p:cNvSpPr>
          <p:nvPr userDrawn="1"/>
        </p:nvSpPr>
        <p:spPr>
          <a:xfrm>
            <a:off x="323850"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dirty="0" smtClean="0">
                <a:solidFill>
                  <a:schemeClr val="accent1"/>
                </a:solidFill>
              </a:rPr>
              <a:t>单击此处编辑母版标题样式</a:t>
            </a:r>
            <a:endParaRPr lang="zh-CN" altLang="en-US" dirty="0">
              <a:solidFill>
                <a:schemeClr val="accent1"/>
              </a:solidFill>
            </a:endParaRPr>
          </a:p>
        </p:txBody>
      </p:sp>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387836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3" r:id="rId14"/>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hyperlink" Target="https://baike.baidu.com/item/%E4%BA%94%E8%B0%B7%E4%B8%B0%E7%99%BB" TargetMode="External"/><Relationship Id="rId2" Type="http://schemas.openxmlformats.org/officeDocument/2006/relationships/hyperlink" Target="https://baike.baidu.com/item/%E4%B8%89%E6%A1%85%E5%B8%86%E8%88%B9"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baike.baidu.com/item/%E9%BB%84%E9%B3%8D%E9%B2%B7" TargetMode="External"/><Relationship Id="rId2" Type="http://schemas.openxmlformats.org/officeDocument/2006/relationships/hyperlink" Target="https://baike.baidu.com/item/%E5%9F%BA%E9%9A%86" TargetMode="External"/><Relationship Id="rId1" Type="http://schemas.openxmlformats.org/officeDocument/2006/relationships/slideLayout" Target="../slideLayouts/slideLayout3.xml"/><Relationship Id="rId5" Type="http://schemas.openxmlformats.org/officeDocument/2006/relationships/hyperlink" Target="https://baike.baidu.com/item/%E5%9B%A2%E5%9C%86" TargetMode="External"/><Relationship Id="rId4" Type="http://schemas.openxmlformats.org/officeDocument/2006/relationships/hyperlink" Target="https://baike.baidu.com/item/%E5%87%A4%E6%A2%A8"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baike.baidu.com/item/%E6%9E%A3%E5%BA%84%E5%B8%82"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42.emf"/><Relationship Id="rId5" Type="http://schemas.openxmlformats.org/officeDocument/2006/relationships/image" Target="../media/image41.jpg"/><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项目答辩</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聚票网</a:t>
            </a:r>
            <a:endParaRPr lang="zh-CN" altLang="en-US" dirty="0">
              <a:latin typeface="微软雅黑" panose="020B0503020204020204" pitchFamily="34" charset="-122"/>
              <a:ea typeface="微软雅黑" panose="020B0503020204020204" pitchFamily="34" charset="-122"/>
            </a:endParaRPr>
          </a:p>
        </p:txBody>
      </p:sp>
      <p:sp>
        <p:nvSpPr>
          <p:cNvPr id="2" name="副标题 1"/>
          <p:cNvSpPr>
            <a:spLocks noGrp="1"/>
          </p:cNvSpPr>
          <p:nvPr>
            <p:ph type="subTitle" idx="1"/>
          </p:nvPr>
        </p:nvSpPr>
        <p:spPr>
          <a:xfrm>
            <a:off x="628650" y="5018990"/>
            <a:ext cx="7886700" cy="604299"/>
          </a:xfrm>
        </p:spPr>
        <p:txBody>
          <a:bodyPr/>
          <a:lstStyle/>
          <a:p>
            <a:r>
              <a:rPr lang="zh-CN" altLang="en-US" dirty="0" smtClean="0"/>
              <a:t>潘子奕 徐天强 应邦豪 裘鹏泽</a:t>
            </a:r>
            <a:endParaRPr lang="zh-CN" altLang="en-US" dirty="0"/>
          </a:p>
        </p:txBody>
      </p:sp>
      <p:sp>
        <p:nvSpPr>
          <p:cNvPr id="4" name="文本占位符 5"/>
          <p:cNvSpPr txBox="1">
            <a:spLocks/>
          </p:cNvSpPr>
          <p:nvPr/>
        </p:nvSpPr>
        <p:spPr>
          <a:xfrm>
            <a:off x="2297925" y="5703775"/>
            <a:ext cx="4159250" cy="499004"/>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mtClean="0">
                <a:solidFill>
                  <a:schemeClr val="bg1"/>
                </a:solidFill>
                <a:latin typeface="+mn-ea"/>
                <a:cs typeface="+mj-cs"/>
              </a:rPr>
              <a:t>2018.08</a:t>
            </a:r>
            <a:endParaRPr lang="zh-CN" altLang="en-US" dirty="0">
              <a:solidFill>
                <a:schemeClr val="bg1"/>
              </a:solidFill>
              <a:latin typeface="+mn-ea"/>
              <a:cs typeface="+mj-cs"/>
            </a:endParaRPr>
          </a:p>
        </p:txBody>
      </p:sp>
    </p:spTree>
    <p:extLst>
      <p:ext uri="{BB962C8B-B14F-4D97-AF65-F5344CB8AC3E}">
        <p14:creationId xmlns:p14="http://schemas.microsoft.com/office/powerpoint/2010/main" val="1722887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NoSQL</a:t>
            </a:r>
            <a:r>
              <a:rPr lang="zh-CN" altLang="en-US" dirty="0" smtClean="0"/>
              <a:t>数据库</a:t>
            </a:r>
            <a:endParaRPr lang="zh-CN" altLang="en-US" dirty="0"/>
          </a:p>
        </p:txBody>
      </p:sp>
      <p:sp>
        <p:nvSpPr>
          <p:cNvPr id="6" name="矩形 5"/>
          <p:cNvSpPr/>
          <p:nvPr/>
        </p:nvSpPr>
        <p:spPr>
          <a:xfrm>
            <a:off x="1590260" y="2080008"/>
            <a:ext cx="5731565" cy="923330"/>
          </a:xfrm>
          <a:prstGeom prst="rect">
            <a:avLst/>
          </a:prstGeom>
        </p:spPr>
        <p:txBody>
          <a:bodyPr wrap="square">
            <a:spAutoFit/>
          </a:bodyPr>
          <a:lstStyle/>
          <a:p>
            <a:r>
              <a:rPr lang="zh-CN" altLang="en-US" dirty="0" smtClean="0">
                <a:latin typeface="+mn-ea"/>
              </a:rPr>
              <a:t>        </a:t>
            </a:r>
            <a:r>
              <a:rPr lang="en-US" altLang="zh-CN" b="1" dirty="0" smtClean="0">
                <a:solidFill>
                  <a:schemeClr val="accent1"/>
                </a:solidFill>
                <a:latin typeface="+mn-ea"/>
              </a:rPr>
              <a:t>NoSQL</a:t>
            </a:r>
            <a:r>
              <a:rPr lang="zh-CN" altLang="en-US" b="1" dirty="0" smtClean="0">
                <a:solidFill>
                  <a:schemeClr val="accent1"/>
                </a:solidFill>
                <a:latin typeface="+mn-ea"/>
              </a:rPr>
              <a:t>数据库</a:t>
            </a:r>
            <a:r>
              <a:rPr lang="zh-CN" altLang="en-US" dirty="0" smtClean="0">
                <a:latin typeface="+mn-ea"/>
              </a:rPr>
              <a:t>的特点是</a:t>
            </a:r>
            <a:r>
              <a:rPr lang="zh-CN" altLang="en-US" dirty="0">
                <a:latin typeface="+mn-ea"/>
              </a:rPr>
              <a:t>去掉关系数据库的关系型特性。数据之间无关系</a:t>
            </a:r>
            <a:r>
              <a:rPr lang="zh-CN" altLang="en-US" dirty="0" smtClean="0">
                <a:latin typeface="+mn-ea"/>
              </a:rPr>
              <a:t>，非常</a:t>
            </a:r>
            <a:r>
              <a:rPr lang="zh-CN" altLang="en-US" dirty="0">
                <a:latin typeface="+mn-ea"/>
              </a:rPr>
              <a:t>容易扩展</a:t>
            </a:r>
            <a:r>
              <a:rPr lang="zh-CN" altLang="en-US" dirty="0" smtClean="0">
                <a:latin typeface="+mn-ea"/>
              </a:rPr>
              <a:t>。无形</a:t>
            </a:r>
            <a:r>
              <a:rPr lang="zh-CN" altLang="en-US" dirty="0">
                <a:latin typeface="+mn-ea"/>
              </a:rPr>
              <a:t>之间，在架构的层面上</a:t>
            </a:r>
            <a:r>
              <a:rPr lang="zh-CN" altLang="en-US" dirty="0" smtClean="0">
                <a:latin typeface="+mn-ea"/>
              </a:rPr>
              <a:t>带来可</a:t>
            </a:r>
            <a:r>
              <a:rPr lang="zh-CN" altLang="en-US" dirty="0">
                <a:latin typeface="+mn-ea"/>
              </a:rPr>
              <a:t>扩展的</a:t>
            </a:r>
            <a:r>
              <a:rPr lang="zh-CN" altLang="en-US" dirty="0" smtClean="0">
                <a:latin typeface="+mn-ea"/>
              </a:rPr>
              <a:t>能力。</a:t>
            </a:r>
            <a:endParaRPr lang="zh-CN" altLang="en-US" dirty="0">
              <a:latin typeface="+mn-ea"/>
            </a:endParaRPr>
          </a:p>
        </p:txBody>
      </p:sp>
      <p:sp>
        <p:nvSpPr>
          <p:cNvPr id="11" name="文本框 10"/>
          <p:cNvSpPr txBox="1"/>
          <p:nvPr/>
        </p:nvSpPr>
        <p:spPr>
          <a:xfrm>
            <a:off x="5579165" y="5459896"/>
            <a:ext cx="184731" cy="369332"/>
          </a:xfrm>
          <a:prstGeom prst="rect">
            <a:avLst/>
          </a:prstGeom>
          <a:noFill/>
        </p:spPr>
        <p:txBody>
          <a:bodyPr wrap="none" rtlCol="0">
            <a:spAutoFit/>
          </a:bodyPr>
          <a:lstStyle/>
          <a:p>
            <a:endParaRPr kumimoji="1" lang="zh-CN" altLang="en-US" dirty="0"/>
          </a:p>
        </p:txBody>
      </p:sp>
      <p:sp>
        <p:nvSpPr>
          <p:cNvPr id="4" name="矩形 3"/>
          <p:cNvSpPr/>
          <p:nvPr/>
        </p:nvSpPr>
        <p:spPr>
          <a:xfrm>
            <a:off x="1272208" y="4548864"/>
            <a:ext cx="6049617" cy="1200329"/>
          </a:xfrm>
          <a:prstGeom prst="rect">
            <a:avLst/>
          </a:prstGeom>
        </p:spPr>
        <p:txBody>
          <a:bodyPr wrap="square">
            <a:spAutoFit/>
          </a:bodyPr>
          <a:lstStyle/>
          <a:p>
            <a:r>
              <a:rPr lang="zh-CN" altLang="en-US" dirty="0" smtClean="0">
                <a:solidFill>
                  <a:srgbClr val="333333"/>
                </a:solidFill>
                <a:latin typeface="+mn-ea"/>
              </a:rPr>
              <a:t>       </a:t>
            </a:r>
            <a:r>
              <a:rPr lang="en-US" altLang="zh-CN" b="1" dirty="0" err="1" smtClean="0">
                <a:solidFill>
                  <a:schemeClr val="accent1"/>
                </a:solidFill>
                <a:latin typeface="+mn-ea"/>
              </a:rPr>
              <a:t>MongoDB</a:t>
            </a:r>
            <a:r>
              <a:rPr lang="zh-CN" altLang="en-US" dirty="0" smtClean="0">
                <a:latin typeface="+mn-ea"/>
              </a:rPr>
              <a:t>，一</a:t>
            </a:r>
            <a:r>
              <a:rPr lang="zh-CN" altLang="en-US" dirty="0">
                <a:latin typeface="+mn-ea"/>
              </a:rPr>
              <a:t>个开源</a:t>
            </a:r>
            <a:r>
              <a:rPr lang="zh-CN" altLang="en-US" dirty="0" smtClean="0">
                <a:latin typeface="+mn-ea"/>
              </a:rPr>
              <a:t>的</a:t>
            </a:r>
            <a:r>
              <a:rPr lang="zh-CN" altLang="en-US" dirty="0">
                <a:latin typeface="+mn-ea"/>
              </a:rPr>
              <a:t>、</a:t>
            </a:r>
            <a:r>
              <a:rPr lang="zh-CN" altLang="en-US" dirty="0" smtClean="0">
                <a:latin typeface="+mn-ea"/>
              </a:rPr>
              <a:t>高性能</a:t>
            </a:r>
            <a:r>
              <a:rPr lang="zh-CN" altLang="en-US" dirty="0">
                <a:latin typeface="+mn-ea"/>
              </a:rPr>
              <a:t>、</a:t>
            </a:r>
            <a:r>
              <a:rPr lang="zh-CN" altLang="en-US" dirty="0" smtClean="0">
                <a:latin typeface="+mn-ea"/>
              </a:rPr>
              <a:t>模式自由的</a:t>
            </a:r>
            <a:r>
              <a:rPr lang="zh-CN" altLang="en-US" dirty="0">
                <a:solidFill>
                  <a:schemeClr val="accent1"/>
                </a:solidFill>
                <a:latin typeface="+mn-ea"/>
              </a:rPr>
              <a:t>面向文档的数据库</a:t>
            </a:r>
            <a:r>
              <a:rPr lang="zh-CN" altLang="en-US" dirty="0" smtClean="0">
                <a:solidFill>
                  <a:srgbClr val="333333"/>
                </a:solidFill>
                <a:latin typeface="+mn-ea"/>
              </a:rPr>
              <a:t>。</a:t>
            </a:r>
            <a:r>
              <a:rPr lang="zh-CN" altLang="en-US" dirty="0" smtClean="0">
                <a:latin typeface="+mn-ea"/>
              </a:rPr>
              <a:t>它可以管理类似</a:t>
            </a:r>
            <a:r>
              <a:rPr lang="en-US" altLang="zh-CN" dirty="0" smtClean="0">
                <a:latin typeface="+mn-ea"/>
              </a:rPr>
              <a:t>JSON</a:t>
            </a:r>
            <a:r>
              <a:rPr lang="zh-CN" altLang="en-US" dirty="0" smtClean="0">
                <a:latin typeface="+mn-ea"/>
              </a:rPr>
              <a:t>的文档集合。且数据</a:t>
            </a:r>
            <a:r>
              <a:rPr lang="zh-CN" altLang="en-US" dirty="0">
                <a:latin typeface="+mn-ea"/>
              </a:rPr>
              <a:t>可以被嵌套到复杂的体系中并</a:t>
            </a:r>
            <a:r>
              <a:rPr lang="zh-CN" altLang="en-US" dirty="0" smtClean="0">
                <a:latin typeface="+mn-ea"/>
              </a:rPr>
              <a:t>保持查询</a:t>
            </a:r>
            <a:r>
              <a:rPr lang="zh-CN" altLang="en-US" dirty="0">
                <a:latin typeface="+mn-ea"/>
              </a:rPr>
              <a:t>可索引，</a:t>
            </a:r>
            <a:r>
              <a:rPr lang="zh-CN" altLang="en-US" dirty="0" smtClean="0">
                <a:latin typeface="+mn-ea"/>
              </a:rPr>
              <a:t>这样，</a:t>
            </a:r>
            <a:r>
              <a:rPr lang="zh-CN" altLang="en-US" dirty="0">
                <a:latin typeface="+mn-ea"/>
              </a:rPr>
              <a:t>应用程序</a:t>
            </a:r>
            <a:r>
              <a:rPr lang="zh-CN" altLang="en-US" dirty="0" smtClean="0">
                <a:latin typeface="+mn-ea"/>
              </a:rPr>
              <a:t>便以</a:t>
            </a:r>
            <a:r>
              <a:rPr lang="zh-CN" altLang="en-US" dirty="0">
                <a:latin typeface="+mn-ea"/>
              </a:rPr>
              <a:t>一种更加自然的方式来为数据建模。</a:t>
            </a:r>
          </a:p>
        </p:txBody>
      </p:sp>
      <p:pic>
        <p:nvPicPr>
          <p:cNvPr id="5122" name="Picture 2" descr="mongodbâçå¾çæç´¢ç»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5183" y="3006153"/>
            <a:ext cx="4737994" cy="12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703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底层文件系统</a:t>
            </a:r>
            <a:endParaRPr lang="zh-CN" altLang="en-US" dirty="0"/>
          </a:p>
        </p:txBody>
      </p:sp>
      <p:sp>
        <p:nvSpPr>
          <p:cNvPr id="11" name="文本框 10"/>
          <p:cNvSpPr txBox="1"/>
          <p:nvPr/>
        </p:nvSpPr>
        <p:spPr>
          <a:xfrm>
            <a:off x="5579165" y="5459896"/>
            <a:ext cx="184731" cy="369332"/>
          </a:xfrm>
          <a:prstGeom prst="rect">
            <a:avLst/>
          </a:prstGeom>
          <a:noFill/>
        </p:spPr>
        <p:txBody>
          <a:bodyPr wrap="none" rtlCol="0">
            <a:spAutoFit/>
          </a:bodyPr>
          <a:lstStyle/>
          <a:p>
            <a:endParaRPr kumimoji="1" lang="zh-CN" altLang="en-US" dirty="0"/>
          </a:p>
        </p:txBody>
      </p:sp>
      <p:sp>
        <p:nvSpPr>
          <p:cNvPr id="2" name="文本框 1"/>
          <p:cNvSpPr txBox="1"/>
          <p:nvPr/>
        </p:nvSpPr>
        <p:spPr>
          <a:xfrm>
            <a:off x="666302" y="2756451"/>
            <a:ext cx="7686260" cy="646331"/>
          </a:xfrm>
          <a:prstGeom prst="rect">
            <a:avLst/>
          </a:prstGeom>
          <a:noFill/>
        </p:spPr>
        <p:txBody>
          <a:bodyPr wrap="square" rtlCol="0">
            <a:spAutoFit/>
          </a:bodyPr>
          <a:lstStyle/>
          <a:p>
            <a:r>
              <a:rPr lang="zh-CN" altLang="en-US" dirty="0" smtClean="0">
                <a:latin typeface="+mn-ea"/>
              </a:rPr>
              <a:t>        </a:t>
            </a:r>
            <a:r>
              <a:rPr lang="en-US" altLang="zh-CN" dirty="0" smtClean="0">
                <a:latin typeface="+mn-ea"/>
              </a:rPr>
              <a:t>NFS</a:t>
            </a:r>
            <a:r>
              <a:rPr lang="zh-CN" altLang="en-US" dirty="0">
                <a:latin typeface="+mn-ea"/>
              </a:rPr>
              <a:t>（</a:t>
            </a:r>
            <a:r>
              <a:rPr lang="en-US" altLang="zh-CN" dirty="0">
                <a:latin typeface="+mn-ea"/>
              </a:rPr>
              <a:t>Network File System</a:t>
            </a:r>
            <a:r>
              <a:rPr lang="zh-CN" altLang="en-US" dirty="0">
                <a:latin typeface="+mn-ea"/>
              </a:rPr>
              <a:t>）即</a:t>
            </a:r>
            <a:r>
              <a:rPr lang="zh-CN" altLang="en-US" b="1" dirty="0">
                <a:solidFill>
                  <a:schemeClr val="accent1"/>
                </a:solidFill>
                <a:latin typeface="+mn-ea"/>
              </a:rPr>
              <a:t>网络文件系统</a:t>
            </a:r>
            <a:r>
              <a:rPr lang="zh-CN" altLang="en-US" dirty="0">
                <a:latin typeface="+mn-ea"/>
              </a:rPr>
              <a:t>，是</a:t>
            </a:r>
            <a:r>
              <a:rPr lang="en-US" altLang="zh-CN" dirty="0">
                <a:latin typeface="+mn-ea"/>
              </a:rPr>
              <a:t>FreeBSD</a:t>
            </a:r>
            <a:r>
              <a:rPr lang="zh-CN" altLang="en-US" dirty="0">
                <a:latin typeface="+mn-ea"/>
              </a:rPr>
              <a:t>支持的文件系统中的一种，它允许网络中的计算机之间通过</a:t>
            </a:r>
            <a:r>
              <a:rPr lang="en-US" altLang="zh-CN" dirty="0">
                <a:latin typeface="+mn-ea"/>
              </a:rPr>
              <a:t>TCP/IP</a:t>
            </a:r>
            <a:r>
              <a:rPr lang="zh-CN" altLang="en-US" dirty="0">
                <a:latin typeface="+mn-ea"/>
              </a:rPr>
              <a:t>网络共享资源</a:t>
            </a:r>
            <a:r>
              <a:rPr lang="zh-CN" altLang="en-US" dirty="0" smtClean="0">
                <a:latin typeface="+mn-ea"/>
              </a:rPr>
              <a:t>。</a:t>
            </a:r>
            <a:endParaRPr kumimoji="1" lang="zh-CN" altLang="en-US" dirty="0">
              <a:latin typeface="+mn-ea"/>
            </a:endParaRPr>
          </a:p>
        </p:txBody>
      </p:sp>
      <p:sp>
        <p:nvSpPr>
          <p:cNvPr id="5" name="文本框 4"/>
          <p:cNvSpPr txBox="1"/>
          <p:nvPr/>
        </p:nvSpPr>
        <p:spPr>
          <a:xfrm>
            <a:off x="666301" y="3687441"/>
            <a:ext cx="7841595" cy="646331"/>
          </a:xfrm>
          <a:prstGeom prst="rect">
            <a:avLst/>
          </a:prstGeom>
          <a:noFill/>
        </p:spPr>
        <p:txBody>
          <a:bodyPr wrap="square" rtlCol="0">
            <a:spAutoFit/>
          </a:bodyPr>
          <a:lstStyle/>
          <a:p>
            <a:r>
              <a:rPr lang="zh-CN" altLang="en-US" dirty="0" smtClean="0">
                <a:latin typeface="+mn-ea"/>
              </a:rPr>
              <a:t>       在</a:t>
            </a:r>
            <a:r>
              <a:rPr lang="en-US" altLang="zh-CN" dirty="0">
                <a:latin typeface="+mn-ea"/>
              </a:rPr>
              <a:t>NFS</a:t>
            </a:r>
            <a:r>
              <a:rPr lang="zh-CN" altLang="en-US" dirty="0">
                <a:latin typeface="+mn-ea"/>
              </a:rPr>
              <a:t>的应用中，本地</a:t>
            </a:r>
            <a:r>
              <a:rPr lang="en-US" altLang="zh-CN" dirty="0">
                <a:latin typeface="+mn-ea"/>
              </a:rPr>
              <a:t>NFS</a:t>
            </a:r>
            <a:r>
              <a:rPr lang="zh-CN" altLang="en-US" dirty="0">
                <a:latin typeface="+mn-ea"/>
              </a:rPr>
              <a:t>的客户端应用可以透明地读写位于远端</a:t>
            </a:r>
            <a:r>
              <a:rPr lang="en-US" altLang="zh-CN" dirty="0">
                <a:latin typeface="+mn-ea"/>
              </a:rPr>
              <a:t>NFS</a:t>
            </a:r>
            <a:r>
              <a:rPr lang="zh-CN" altLang="en-US" dirty="0">
                <a:latin typeface="+mn-ea"/>
              </a:rPr>
              <a:t>服务器上的文件，就像访问本地文件一样</a:t>
            </a:r>
            <a:r>
              <a:rPr lang="zh-CN" altLang="en-US" dirty="0" smtClean="0">
                <a:latin typeface="+mn-ea"/>
              </a:rPr>
              <a:t>。</a:t>
            </a:r>
            <a:endParaRPr kumimoji="1" lang="zh-CN" altLang="en-US" dirty="0">
              <a:latin typeface="+mn-ea"/>
            </a:endParaRPr>
          </a:p>
        </p:txBody>
      </p:sp>
    </p:spTree>
    <p:extLst>
      <p:ext uri="{BB962C8B-B14F-4D97-AF65-F5344CB8AC3E}">
        <p14:creationId xmlns:p14="http://schemas.microsoft.com/office/powerpoint/2010/main" val="2097629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集群监控</a:t>
            </a:r>
            <a:endParaRPr lang="zh-CN" altLang="en-US" dirty="0"/>
          </a:p>
        </p:txBody>
      </p:sp>
      <p:sp>
        <p:nvSpPr>
          <p:cNvPr id="11" name="文本框 10"/>
          <p:cNvSpPr txBox="1"/>
          <p:nvPr/>
        </p:nvSpPr>
        <p:spPr>
          <a:xfrm>
            <a:off x="5579165" y="5459896"/>
            <a:ext cx="184731" cy="369332"/>
          </a:xfrm>
          <a:prstGeom prst="rect">
            <a:avLst/>
          </a:prstGeom>
          <a:noFill/>
        </p:spPr>
        <p:txBody>
          <a:bodyPr wrap="none" rtlCol="0">
            <a:spAutoFit/>
          </a:bodyPr>
          <a:lstStyle/>
          <a:p>
            <a:endParaRPr kumimoji="1" lang="zh-CN" altLang="en-US" dirty="0"/>
          </a:p>
        </p:txBody>
      </p:sp>
      <p:sp>
        <p:nvSpPr>
          <p:cNvPr id="4" name="文本框 3"/>
          <p:cNvSpPr txBox="1"/>
          <p:nvPr/>
        </p:nvSpPr>
        <p:spPr>
          <a:xfrm>
            <a:off x="5183256" y="3824909"/>
            <a:ext cx="3304110" cy="369332"/>
          </a:xfrm>
          <a:prstGeom prst="rect">
            <a:avLst/>
          </a:prstGeom>
          <a:noFill/>
        </p:spPr>
        <p:txBody>
          <a:bodyPr wrap="none" rtlCol="0">
            <a:spAutoFit/>
          </a:bodyPr>
          <a:lstStyle/>
          <a:p>
            <a:r>
              <a:rPr kumimoji="1" lang="zh-CN" altLang="en-US" dirty="0" smtClean="0"/>
              <a:t> </a:t>
            </a:r>
            <a:r>
              <a:rPr kumimoji="1" lang="en-US" altLang="zh-CN" dirty="0" err="1" smtClean="0"/>
              <a:t>Prometheus+Grafana</a:t>
            </a:r>
            <a:r>
              <a:rPr kumimoji="1" lang="en-US" altLang="zh-CN" dirty="0" smtClean="0"/>
              <a:t> </a:t>
            </a:r>
            <a:r>
              <a:rPr kumimoji="1" lang="zh-CN" altLang="en-US" dirty="0" smtClean="0"/>
              <a:t>监控</a:t>
            </a:r>
            <a:r>
              <a:rPr kumimoji="1" lang="zh-CN" altLang="en-US" dirty="0" smtClean="0"/>
              <a:t>资源</a:t>
            </a:r>
            <a:endParaRPr kumimoji="1"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325" y="1808922"/>
            <a:ext cx="3745803" cy="5729908"/>
          </a:xfrm>
          <a:prstGeom prst="rect">
            <a:avLst/>
          </a:prstGeom>
        </p:spPr>
      </p:pic>
    </p:spTree>
    <p:extLst>
      <p:ext uri="{BB962C8B-B14F-4D97-AF65-F5344CB8AC3E}">
        <p14:creationId xmlns:p14="http://schemas.microsoft.com/office/powerpoint/2010/main" val="783982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集群监控</a:t>
            </a:r>
            <a:endParaRPr lang="zh-CN" altLang="en-US" dirty="0"/>
          </a:p>
        </p:txBody>
      </p:sp>
      <p:sp>
        <p:nvSpPr>
          <p:cNvPr id="4" name="TextBox 3"/>
          <p:cNvSpPr txBox="1"/>
          <p:nvPr/>
        </p:nvSpPr>
        <p:spPr>
          <a:xfrm>
            <a:off x="3513482" y="1877704"/>
            <a:ext cx="2241274" cy="369332"/>
          </a:xfrm>
          <a:prstGeom prst="rect">
            <a:avLst/>
          </a:prstGeom>
          <a:noFill/>
        </p:spPr>
        <p:txBody>
          <a:bodyPr wrap="square" rtlCol="0">
            <a:spAutoFit/>
          </a:bodyPr>
          <a:lstStyle/>
          <a:p>
            <a:r>
              <a:rPr lang="en-US" altLang="zh-CN" dirty="0" smtClean="0"/>
              <a:t>EFK</a:t>
            </a:r>
            <a:r>
              <a:rPr lang="zh-CN" altLang="en-US" dirty="0" smtClean="0"/>
              <a:t>日志收集</a:t>
            </a:r>
            <a:endParaRPr lang="zh-CN"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4106"/>
            <a:ext cx="9144000" cy="380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21364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项目介绍</a:t>
            </a:r>
            <a:endParaRPr lang="zh-CN" altLang="en-US" sz="2400" dirty="0">
              <a:solidFill>
                <a:schemeClr val="tx1">
                  <a:lumMod val="75000"/>
                  <a:lumOff val="25000"/>
                </a:schemeClr>
              </a:solidFill>
            </a:endParaRP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技术架构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基本功能</a:t>
            </a:r>
            <a:endParaRPr lang="zh-CN" altLang="en-US" sz="2400" dirty="0"/>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项目亮点</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项目演示</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817702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用户</a:t>
            </a:r>
            <a:r>
              <a:rPr lang="en-US" altLang="zh-CN" dirty="0" smtClean="0"/>
              <a:t>-</a:t>
            </a:r>
            <a:r>
              <a:rPr lang="zh-CN" altLang="en-US" dirty="0" smtClean="0"/>
              <a:t>注册</a:t>
            </a:r>
            <a:endParaRPr lang="zh-CN" altLang="en-US" dirty="0"/>
          </a:p>
        </p:txBody>
      </p:sp>
      <p:pic>
        <p:nvPicPr>
          <p:cNvPr id="7" name="图片 6"/>
          <p:cNvPicPr>
            <a:picLocks noChangeAspect="1"/>
          </p:cNvPicPr>
          <p:nvPr/>
        </p:nvPicPr>
        <p:blipFill>
          <a:blip r:embed="rId2"/>
          <a:stretch>
            <a:fillRect/>
          </a:stretch>
        </p:blipFill>
        <p:spPr>
          <a:xfrm>
            <a:off x="781877" y="1742605"/>
            <a:ext cx="7648895" cy="4799639"/>
          </a:xfrm>
          <a:prstGeom prst="rect">
            <a:avLst/>
          </a:prstGeom>
        </p:spPr>
      </p:pic>
    </p:spTree>
    <p:extLst>
      <p:ext uri="{BB962C8B-B14F-4D97-AF65-F5344CB8AC3E}">
        <p14:creationId xmlns:p14="http://schemas.microsoft.com/office/powerpoint/2010/main" val="18497784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用户</a:t>
            </a:r>
            <a:r>
              <a:rPr lang="en-US" altLang="zh-CN" dirty="0" smtClean="0"/>
              <a:t>-</a:t>
            </a:r>
            <a:r>
              <a:rPr lang="zh-CN" altLang="en-US" dirty="0" smtClean="0"/>
              <a:t>登录</a:t>
            </a:r>
            <a:endParaRPr lang="zh-CN" altLang="en-US" dirty="0"/>
          </a:p>
        </p:txBody>
      </p:sp>
      <p:pic>
        <p:nvPicPr>
          <p:cNvPr id="7" name="图片 6"/>
          <p:cNvPicPr>
            <a:picLocks noChangeAspect="1"/>
          </p:cNvPicPr>
          <p:nvPr/>
        </p:nvPicPr>
        <p:blipFill>
          <a:blip r:embed="rId2"/>
          <a:stretch>
            <a:fillRect/>
          </a:stretch>
        </p:blipFill>
        <p:spPr>
          <a:xfrm>
            <a:off x="756619" y="1787001"/>
            <a:ext cx="7846971" cy="4366179"/>
          </a:xfrm>
          <a:prstGeom prst="rect">
            <a:avLst/>
          </a:prstGeom>
        </p:spPr>
      </p:pic>
    </p:spTree>
    <p:extLst>
      <p:ext uri="{BB962C8B-B14F-4D97-AF65-F5344CB8AC3E}">
        <p14:creationId xmlns:p14="http://schemas.microsoft.com/office/powerpoint/2010/main" val="108324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用户</a:t>
            </a:r>
            <a:r>
              <a:rPr lang="en-US" altLang="zh-CN" dirty="0" smtClean="0"/>
              <a:t>-</a:t>
            </a:r>
            <a:r>
              <a:rPr lang="zh-CN" altLang="en-US" dirty="0" smtClean="0"/>
              <a:t>票品查询</a:t>
            </a:r>
            <a:endParaRPr lang="zh-CN" altLang="en-US" dirty="0"/>
          </a:p>
        </p:txBody>
      </p:sp>
      <p:pic>
        <p:nvPicPr>
          <p:cNvPr id="3" name="图片 2"/>
          <p:cNvPicPr>
            <a:picLocks noChangeAspect="1"/>
          </p:cNvPicPr>
          <p:nvPr/>
        </p:nvPicPr>
        <p:blipFill>
          <a:blip r:embed="rId2"/>
          <a:stretch>
            <a:fillRect/>
          </a:stretch>
        </p:blipFill>
        <p:spPr>
          <a:xfrm>
            <a:off x="1381386" y="1643269"/>
            <a:ext cx="6597441" cy="5002695"/>
          </a:xfrm>
          <a:prstGeom prst="rect">
            <a:avLst/>
          </a:prstGeom>
        </p:spPr>
      </p:pic>
    </p:spTree>
    <p:extLst>
      <p:ext uri="{BB962C8B-B14F-4D97-AF65-F5344CB8AC3E}">
        <p14:creationId xmlns:p14="http://schemas.microsoft.com/office/powerpoint/2010/main" val="32092481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lvl="0"/>
            <a:r>
              <a:rPr lang="zh-CN" altLang="en-US" dirty="0" smtClean="0"/>
              <a:t>用户</a:t>
            </a:r>
            <a:r>
              <a:rPr lang="en-US" altLang="zh-CN" dirty="0" smtClean="0"/>
              <a:t>-</a:t>
            </a:r>
            <a:r>
              <a:rPr lang="zh-CN" altLang="zh-CN" dirty="0" smtClean="0"/>
              <a:t>下单</a:t>
            </a:r>
            <a:r>
              <a:rPr lang="zh-CN" altLang="zh-CN" dirty="0"/>
              <a:t>购票</a:t>
            </a:r>
            <a:br>
              <a:rPr lang="zh-CN" altLang="zh-CN" dirty="0"/>
            </a:br>
            <a:endParaRPr lang="zh-CN" altLang="en-US" dirty="0"/>
          </a:p>
        </p:txBody>
      </p:sp>
      <p:pic>
        <p:nvPicPr>
          <p:cNvPr id="2" name="图片 1"/>
          <p:cNvPicPr>
            <a:picLocks noChangeAspect="1"/>
          </p:cNvPicPr>
          <p:nvPr/>
        </p:nvPicPr>
        <p:blipFill>
          <a:blip r:embed="rId2"/>
          <a:stretch>
            <a:fillRect/>
          </a:stretch>
        </p:blipFill>
        <p:spPr>
          <a:xfrm>
            <a:off x="1345949" y="1643269"/>
            <a:ext cx="6668316" cy="5049078"/>
          </a:xfrm>
          <a:prstGeom prst="rect">
            <a:avLst/>
          </a:prstGeom>
        </p:spPr>
      </p:pic>
    </p:spTree>
    <p:extLst>
      <p:ext uri="{BB962C8B-B14F-4D97-AF65-F5344CB8AC3E}">
        <p14:creationId xmlns:p14="http://schemas.microsoft.com/office/powerpoint/2010/main" val="2471086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用户</a:t>
            </a:r>
            <a:r>
              <a:rPr lang="en-US" altLang="zh-CN" dirty="0" smtClean="0"/>
              <a:t>-</a:t>
            </a:r>
            <a:r>
              <a:rPr lang="zh-CN" altLang="zh-CN" dirty="0" smtClean="0"/>
              <a:t>订单管理</a:t>
            </a:r>
            <a:r>
              <a:rPr lang="zh-CN" altLang="zh-CN" dirty="0"/>
              <a:t/>
            </a:r>
            <a:br>
              <a:rPr lang="zh-CN" altLang="zh-CN" dirty="0"/>
            </a:br>
            <a:endParaRPr lang="zh-CN" altLang="en-US" dirty="0"/>
          </a:p>
        </p:txBody>
      </p:sp>
      <p:pic>
        <p:nvPicPr>
          <p:cNvPr id="3" name="图片 2"/>
          <p:cNvPicPr>
            <a:picLocks noChangeAspect="1"/>
          </p:cNvPicPr>
          <p:nvPr/>
        </p:nvPicPr>
        <p:blipFill>
          <a:blip r:embed="rId2"/>
          <a:stretch>
            <a:fillRect/>
          </a:stretch>
        </p:blipFill>
        <p:spPr>
          <a:xfrm>
            <a:off x="1373392" y="1683671"/>
            <a:ext cx="6613429" cy="5014818"/>
          </a:xfrm>
          <a:prstGeom prst="rect">
            <a:avLst/>
          </a:prstGeom>
        </p:spPr>
      </p:pic>
    </p:spTree>
    <p:extLst>
      <p:ext uri="{BB962C8B-B14F-4D97-AF65-F5344CB8AC3E}">
        <p14:creationId xmlns:p14="http://schemas.microsoft.com/office/powerpoint/2010/main" val="6099025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项目介绍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技术架构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基本功能</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项目亮点</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项目演示</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3117537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lvl="0"/>
            <a:r>
              <a:rPr lang="zh-CN" altLang="en-US" dirty="0" smtClean="0"/>
              <a:t>用户</a:t>
            </a:r>
            <a:r>
              <a:rPr lang="en-US" altLang="zh-CN" dirty="0" smtClean="0"/>
              <a:t>-</a:t>
            </a:r>
            <a:r>
              <a:rPr lang="zh-CN" altLang="zh-CN" dirty="0" smtClean="0"/>
              <a:t>评论管理</a:t>
            </a:r>
            <a:r>
              <a:rPr lang="zh-CN" altLang="zh-CN" dirty="0"/>
              <a:t/>
            </a:r>
            <a:br>
              <a:rPr lang="zh-CN" altLang="zh-CN" dirty="0"/>
            </a:br>
            <a:endParaRPr lang="zh-CN" altLang="en-US" dirty="0"/>
          </a:p>
        </p:txBody>
      </p:sp>
      <p:pic>
        <p:nvPicPr>
          <p:cNvPr id="2" name="图片 1"/>
          <p:cNvPicPr>
            <a:picLocks noChangeAspect="1"/>
          </p:cNvPicPr>
          <p:nvPr/>
        </p:nvPicPr>
        <p:blipFill>
          <a:blip r:embed="rId2"/>
          <a:stretch>
            <a:fillRect/>
          </a:stretch>
        </p:blipFill>
        <p:spPr>
          <a:xfrm>
            <a:off x="1462948" y="1696278"/>
            <a:ext cx="6434317" cy="4870174"/>
          </a:xfrm>
          <a:prstGeom prst="rect">
            <a:avLst/>
          </a:prstGeom>
        </p:spPr>
      </p:pic>
    </p:spTree>
    <p:extLst>
      <p:ext uri="{BB962C8B-B14F-4D97-AF65-F5344CB8AC3E}">
        <p14:creationId xmlns:p14="http://schemas.microsoft.com/office/powerpoint/2010/main" val="12224028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lvl="0"/>
            <a:r>
              <a:rPr lang="zh-CN" altLang="en-US" dirty="0" smtClean="0"/>
              <a:t>管理员</a:t>
            </a:r>
            <a:r>
              <a:rPr lang="en-US" altLang="zh-CN" dirty="0" smtClean="0"/>
              <a:t>-</a:t>
            </a:r>
            <a:r>
              <a:rPr lang="zh-CN" altLang="en-US" dirty="0" smtClean="0"/>
              <a:t>用户</a:t>
            </a:r>
            <a:r>
              <a:rPr lang="zh-CN" altLang="zh-CN" dirty="0" smtClean="0"/>
              <a:t>管理</a:t>
            </a:r>
            <a:r>
              <a:rPr lang="zh-CN" altLang="zh-CN" dirty="0"/>
              <a:t/>
            </a:r>
            <a:br>
              <a:rPr lang="zh-CN" altLang="zh-CN" dirty="0"/>
            </a:br>
            <a:endParaRPr lang="zh-CN" altLang="en-US" dirty="0"/>
          </a:p>
        </p:txBody>
      </p:sp>
      <p:pic>
        <p:nvPicPr>
          <p:cNvPr id="4" name="图片 3"/>
          <p:cNvPicPr>
            <a:picLocks noChangeAspect="1"/>
          </p:cNvPicPr>
          <p:nvPr/>
        </p:nvPicPr>
        <p:blipFill>
          <a:blip r:embed="rId2"/>
          <a:stretch>
            <a:fillRect/>
          </a:stretch>
        </p:blipFill>
        <p:spPr>
          <a:xfrm>
            <a:off x="1179839" y="1603511"/>
            <a:ext cx="6974032" cy="5146193"/>
          </a:xfrm>
          <a:prstGeom prst="rect">
            <a:avLst/>
          </a:prstGeom>
        </p:spPr>
      </p:pic>
    </p:spTree>
    <p:extLst>
      <p:ext uri="{BB962C8B-B14F-4D97-AF65-F5344CB8AC3E}">
        <p14:creationId xmlns:p14="http://schemas.microsoft.com/office/powerpoint/2010/main" val="1973609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项目介绍</a:t>
            </a:r>
            <a:endParaRPr lang="zh-CN" altLang="en-US" sz="2400" dirty="0">
              <a:solidFill>
                <a:schemeClr val="tx1">
                  <a:lumMod val="75000"/>
                  <a:lumOff val="25000"/>
                </a:schemeClr>
              </a:solidFill>
            </a:endParaRP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技术架构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基本功能</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项目亮点</a:t>
            </a:r>
            <a:endParaRPr lang="zh-CN" altLang="en-US" sz="2400" dirty="0"/>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项目演示</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82568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lvl="0"/>
            <a:r>
              <a:rPr lang="zh-CN" altLang="zh-CN" dirty="0" smtClean="0"/>
              <a:t>票品</a:t>
            </a:r>
            <a:r>
              <a:rPr lang="zh-CN" altLang="en-US" dirty="0" smtClean="0"/>
              <a:t>分享</a:t>
            </a:r>
            <a:endParaRPr lang="zh-CN" altLang="en-US" dirty="0"/>
          </a:p>
        </p:txBody>
      </p:sp>
      <p:pic>
        <p:nvPicPr>
          <p:cNvPr id="5" name="图片 4"/>
          <p:cNvPicPr>
            <a:picLocks noChangeAspect="1"/>
          </p:cNvPicPr>
          <p:nvPr/>
        </p:nvPicPr>
        <p:blipFill>
          <a:blip r:embed="rId2"/>
          <a:stretch>
            <a:fillRect/>
          </a:stretch>
        </p:blipFill>
        <p:spPr>
          <a:xfrm>
            <a:off x="1257024" y="2941983"/>
            <a:ext cx="1435100" cy="1371600"/>
          </a:xfrm>
          <a:prstGeom prst="rect">
            <a:avLst/>
          </a:prstGeom>
        </p:spPr>
      </p:pic>
      <p:sp>
        <p:nvSpPr>
          <p:cNvPr id="2" name="文本框 1"/>
          <p:cNvSpPr txBox="1"/>
          <p:nvPr/>
        </p:nvSpPr>
        <p:spPr>
          <a:xfrm>
            <a:off x="2888974" y="3443117"/>
            <a:ext cx="5368777" cy="369332"/>
          </a:xfrm>
          <a:prstGeom prst="rect">
            <a:avLst/>
          </a:prstGeom>
          <a:noFill/>
        </p:spPr>
        <p:txBody>
          <a:bodyPr wrap="none" rtlCol="0">
            <a:spAutoFit/>
          </a:bodyPr>
          <a:lstStyle/>
          <a:p>
            <a:r>
              <a:rPr kumimoji="1" lang="zh-CN" altLang="en-US" dirty="0" smtClean="0">
                <a:latin typeface="+mn-ea"/>
              </a:rPr>
              <a:t>通过</a:t>
            </a:r>
            <a:r>
              <a:rPr kumimoji="1" lang="en-US" altLang="zh-CN" dirty="0" err="1" smtClean="0">
                <a:latin typeface="+mn-ea"/>
              </a:rPr>
              <a:t>qq</a:t>
            </a:r>
            <a:r>
              <a:rPr kumimoji="1" lang="zh-CN" altLang="en-US" dirty="0" smtClean="0">
                <a:latin typeface="+mn-ea"/>
              </a:rPr>
              <a:t>空间</a:t>
            </a:r>
            <a:r>
              <a:rPr kumimoji="1" lang="en-US" altLang="zh-CN" dirty="0" smtClean="0">
                <a:latin typeface="+mn-ea"/>
              </a:rPr>
              <a:t>API</a:t>
            </a:r>
            <a:r>
              <a:rPr kumimoji="1" lang="zh-CN" altLang="en-US" dirty="0" smtClean="0">
                <a:latin typeface="+mn-ea"/>
              </a:rPr>
              <a:t>、新浪微博</a:t>
            </a:r>
            <a:r>
              <a:rPr kumimoji="1" lang="en-US" altLang="zh-CN" dirty="0" smtClean="0">
                <a:latin typeface="+mn-ea"/>
              </a:rPr>
              <a:t>API</a:t>
            </a:r>
            <a:r>
              <a:rPr kumimoji="1" lang="zh-CN" altLang="en-US" dirty="0" smtClean="0">
                <a:latin typeface="+mn-ea"/>
              </a:rPr>
              <a:t>、</a:t>
            </a:r>
            <a:r>
              <a:rPr kumimoji="1" lang="en-US" altLang="zh-CN" dirty="0" err="1" smtClean="0">
                <a:latin typeface="+mn-ea"/>
              </a:rPr>
              <a:t>qq</a:t>
            </a:r>
            <a:r>
              <a:rPr kumimoji="1" lang="zh-CN" altLang="en-US" dirty="0" smtClean="0">
                <a:latin typeface="+mn-ea"/>
              </a:rPr>
              <a:t>分享</a:t>
            </a:r>
            <a:r>
              <a:rPr kumimoji="1" lang="en-US" altLang="zh-CN" dirty="0" smtClean="0">
                <a:latin typeface="+mn-ea"/>
              </a:rPr>
              <a:t>API</a:t>
            </a:r>
            <a:r>
              <a:rPr kumimoji="1" lang="zh-CN" altLang="en-US" dirty="0" smtClean="0">
                <a:latin typeface="+mn-ea"/>
              </a:rPr>
              <a:t>分享票品</a:t>
            </a:r>
            <a:endParaRPr kumimoji="1" lang="zh-CN" altLang="en-US" dirty="0">
              <a:latin typeface="+mn-ea"/>
            </a:endParaRPr>
          </a:p>
        </p:txBody>
      </p:sp>
    </p:spTree>
    <p:extLst>
      <p:ext uri="{BB962C8B-B14F-4D97-AF65-F5344CB8AC3E}">
        <p14:creationId xmlns:p14="http://schemas.microsoft.com/office/powerpoint/2010/main" val="13582038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lvl="0"/>
            <a:r>
              <a:rPr lang="zh-CN" altLang="zh-CN" dirty="0"/>
              <a:t>智能推荐算法</a:t>
            </a:r>
          </a:p>
        </p:txBody>
      </p:sp>
      <p:sp>
        <p:nvSpPr>
          <p:cNvPr id="8" name="矩形 7"/>
          <p:cNvSpPr/>
          <p:nvPr/>
        </p:nvSpPr>
        <p:spPr>
          <a:xfrm>
            <a:off x="1734330" y="4082159"/>
            <a:ext cx="5612296" cy="1200329"/>
          </a:xfrm>
          <a:prstGeom prst="rect">
            <a:avLst/>
          </a:prstGeom>
        </p:spPr>
        <p:txBody>
          <a:bodyPr wrap="square">
            <a:spAutoFit/>
          </a:bodyPr>
          <a:lstStyle/>
          <a:p>
            <a:r>
              <a:rPr lang="zh-CN" altLang="en-US" b="1" dirty="0" smtClean="0">
                <a:solidFill>
                  <a:schemeClr val="accent1"/>
                </a:solidFill>
                <a:latin typeface="+mn-ea"/>
              </a:rPr>
              <a:t>         </a:t>
            </a:r>
            <a:r>
              <a:rPr lang="en-US" altLang="zh-CN" b="1" dirty="0" smtClean="0">
                <a:solidFill>
                  <a:schemeClr val="accent1"/>
                </a:solidFill>
                <a:latin typeface="+mn-ea"/>
              </a:rPr>
              <a:t>Apache </a:t>
            </a:r>
            <a:r>
              <a:rPr lang="en-US" altLang="zh-CN" b="1" dirty="0">
                <a:solidFill>
                  <a:schemeClr val="accent1"/>
                </a:solidFill>
                <a:latin typeface="+mn-ea"/>
              </a:rPr>
              <a:t>Mahout </a:t>
            </a:r>
            <a:r>
              <a:rPr lang="zh-CN" altLang="en-US" dirty="0">
                <a:latin typeface="+mn-ea"/>
              </a:rPr>
              <a:t>是 </a:t>
            </a:r>
            <a:r>
              <a:rPr lang="en-US" altLang="zh-CN" dirty="0">
                <a:latin typeface="+mn-ea"/>
              </a:rPr>
              <a:t>Apache Software </a:t>
            </a:r>
            <a:r>
              <a:rPr lang="en-US" altLang="zh-CN" dirty="0" smtClean="0">
                <a:latin typeface="+mn-ea"/>
              </a:rPr>
              <a:t>Foundation</a:t>
            </a:r>
            <a:r>
              <a:rPr lang="zh-CN" altLang="en-US" dirty="0">
                <a:latin typeface="+mn-ea"/>
              </a:rPr>
              <a:t>（</a:t>
            </a:r>
            <a:r>
              <a:rPr lang="en-US" altLang="zh-CN" dirty="0">
                <a:latin typeface="+mn-ea"/>
              </a:rPr>
              <a:t>ASF</a:t>
            </a:r>
            <a:r>
              <a:rPr lang="zh-CN" altLang="en-US" dirty="0">
                <a:latin typeface="+mn-ea"/>
              </a:rPr>
              <a:t>） 旗下</a:t>
            </a:r>
            <a:r>
              <a:rPr lang="zh-CN" altLang="en-US" dirty="0" smtClean="0">
                <a:latin typeface="+mn-ea"/>
              </a:rPr>
              <a:t>的项目。提供可</a:t>
            </a:r>
            <a:r>
              <a:rPr lang="zh-CN" altLang="en-US" dirty="0">
                <a:latin typeface="+mn-ea"/>
              </a:rPr>
              <a:t>扩展</a:t>
            </a:r>
            <a:r>
              <a:rPr lang="zh-CN" altLang="en-US" dirty="0" smtClean="0">
                <a:latin typeface="+mn-ea"/>
              </a:rPr>
              <a:t>的</a:t>
            </a:r>
            <a:r>
              <a:rPr lang="zh-CN" altLang="en-US" dirty="0" smtClean="0">
                <a:solidFill>
                  <a:schemeClr val="accent1"/>
                </a:solidFill>
                <a:latin typeface="+mn-ea"/>
              </a:rPr>
              <a:t>机器学习领域经典算法</a:t>
            </a:r>
            <a:r>
              <a:rPr lang="zh-CN" altLang="en-US" dirty="0" smtClean="0">
                <a:latin typeface="+mn-ea"/>
              </a:rPr>
              <a:t>的实现。经典</a:t>
            </a:r>
            <a:r>
              <a:rPr lang="zh-CN" altLang="en-US" dirty="0">
                <a:latin typeface="+mn-ea"/>
              </a:rPr>
              <a:t>算法包括聚类、分类、协同过滤、进化编程</a:t>
            </a:r>
            <a:r>
              <a:rPr lang="zh-CN" altLang="en-US" dirty="0" smtClean="0">
                <a:latin typeface="+mn-ea"/>
              </a:rPr>
              <a:t>等等。</a:t>
            </a:r>
            <a:endParaRPr lang="zh-CN" altLang="en-US" dirty="0">
              <a:latin typeface="+mn-ea"/>
            </a:endParaRPr>
          </a:p>
        </p:txBody>
      </p:sp>
      <p:pic>
        <p:nvPicPr>
          <p:cNvPr id="6146" name="Picture 2" descr="apache mahoutâçå¾çæç´¢ç»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4936" y="2259504"/>
            <a:ext cx="3551084" cy="148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52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lvl="0"/>
            <a:r>
              <a:rPr lang="zh-CN" altLang="en-US" dirty="0" smtClean="0"/>
              <a:t>地图导航</a:t>
            </a:r>
            <a:endParaRPr lang="zh-CN" altLang="zh-CN" dirty="0"/>
          </a:p>
        </p:txBody>
      </p:sp>
      <p:pic>
        <p:nvPicPr>
          <p:cNvPr id="2" name="图片 1"/>
          <p:cNvPicPr>
            <a:picLocks noChangeAspect="1"/>
          </p:cNvPicPr>
          <p:nvPr/>
        </p:nvPicPr>
        <p:blipFill>
          <a:blip r:embed="rId2"/>
          <a:stretch>
            <a:fillRect/>
          </a:stretch>
        </p:blipFill>
        <p:spPr>
          <a:xfrm>
            <a:off x="1309151" y="1843148"/>
            <a:ext cx="2365566" cy="4773000"/>
          </a:xfrm>
          <a:prstGeom prst="rect">
            <a:avLst/>
          </a:prstGeom>
        </p:spPr>
      </p:pic>
      <p:sp>
        <p:nvSpPr>
          <p:cNvPr id="3" name="矩形 2"/>
          <p:cNvSpPr/>
          <p:nvPr/>
        </p:nvSpPr>
        <p:spPr>
          <a:xfrm>
            <a:off x="3810000" y="2968632"/>
            <a:ext cx="4572000" cy="1477328"/>
          </a:xfrm>
          <a:prstGeom prst="rect">
            <a:avLst/>
          </a:prstGeom>
        </p:spPr>
        <p:txBody>
          <a:bodyPr>
            <a:spAutoFit/>
          </a:bodyPr>
          <a:lstStyle/>
          <a:p>
            <a:r>
              <a:rPr lang="zh-CN" altLang="en-US" dirty="0" smtClean="0">
                <a:solidFill>
                  <a:srgbClr val="2F2F2F"/>
                </a:solidFill>
                <a:latin typeface="+mn-ea"/>
              </a:rPr>
              <a:t>        </a:t>
            </a:r>
            <a:r>
              <a:rPr lang="zh-CN" altLang="en-US" b="1" dirty="0" smtClean="0">
                <a:solidFill>
                  <a:schemeClr val="accent1"/>
                </a:solidFill>
                <a:latin typeface="+mn-ea"/>
              </a:rPr>
              <a:t>百度</a:t>
            </a:r>
            <a:r>
              <a:rPr lang="zh-CN" altLang="en-US" b="1" dirty="0">
                <a:solidFill>
                  <a:schemeClr val="accent1"/>
                </a:solidFill>
                <a:latin typeface="+mn-ea"/>
              </a:rPr>
              <a:t>地图</a:t>
            </a:r>
            <a:r>
              <a:rPr lang="en-US" altLang="zh-CN" dirty="0">
                <a:latin typeface="+mn-ea"/>
              </a:rPr>
              <a:t>JavaScript</a:t>
            </a:r>
            <a:r>
              <a:rPr lang="en-US" altLang="zh-CN" dirty="0">
                <a:solidFill>
                  <a:srgbClr val="2F2F2F"/>
                </a:solidFill>
                <a:latin typeface="+mn-ea"/>
              </a:rPr>
              <a:t> </a:t>
            </a:r>
            <a:r>
              <a:rPr lang="en-US" altLang="zh-CN" b="1" dirty="0">
                <a:solidFill>
                  <a:schemeClr val="accent1"/>
                </a:solidFill>
                <a:latin typeface="+mn-ea"/>
              </a:rPr>
              <a:t>API</a:t>
            </a:r>
            <a:r>
              <a:rPr lang="zh-CN" altLang="en-US" dirty="0">
                <a:latin typeface="+mn-ea"/>
              </a:rPr>
              <a:t>是一套由</a:t>
            </a:r>
            <a:r>
              <a:rPr lang="en-US" altLang="zh-CN" dirty="0">
                <a:latin typeface="+mn-ea"/>
              </a:rPr>
              <a:t>JavaScript</a:t>
            </a:r>
            <a:r>
              <a:rPr lang="zh-CN" altLang="en-US" dirty="0">
                <a:latin typeface="+mn-ea"/>
              </a:rPr>
              <a:t>语言编写的应用程序接口</a:t>
            </a:r>
            <a:r>
              <a:rPr lang="zh-CN" altLang="en-US" dirty="0" smtClean="0">
                <a:latin typeface="+mn-ea"/>
              </a:rPr>
              <a:t>，帮助在</a:t>
            </a:r>
            <a:r>
              <a:rPr lang="zh-CN" altLang="en-US" dirty="0">
                <a:latin typeface="+mn-ea"/>
              </a:rPr>
              <a:t>网站中构建功能丰富、交互性强的地图</a:t>
            </a:r>
            <a:r>
              <a:rPr lang="zh-CN" altLang="en-US" dirty="0" smtClean="0">
                <a:latin typeface="+mn-ea"/>
              </a:rPr>
              <a:t>应用。它支持</a:t>
            </a:r>
            <a:r>
              <a:rPr lang="en-US" altLang="zh-CN" dirty="0">
                <a:latin typeface="+mn-ea"/>
              </a:rPr>
              <a:t>PC</a:t>
            </a:r>
            <a:r>
              <a:rPr lang="zh-CN" altLang="en-US" dirty="0">
                <a:latin typeface="+mn-ea"/>
              </a:rPr>
              <a:t>端和移动端基于</a:t>
            </a:r>
            <a:r>
              <a:rPr lang="zh-CN" altLang="en-US" dirty="0">
                <a:solidFill>
                  <a:schemeClr val="accent1"/>
                </a:solidFill>
                <a:latin typeface="+mn-ea"/>
              </a:rPr>
              <a:t>浏览器的地图</a:t>
            </a:r>
            <a:r>
              <a:rPr lang="zh-CN" altLang="en-US" dirty="0">
                <a:latin typeface="+mn-ea"/>
              </a:rPr>
              <a:t>应用开发，且支持</a:t>
            </a:r>
            <a:r>
              <a:rPr lang="en-US" altLang="zh-CN" dirty="0">
                <a:latin typeface="+mn-ea"/>
              </a:rPr>
              <a:t>HTML5</a:t>
            </a:r>
            <a:r>
              <a:rPr lang="zh-CN" altLang="en-US" dirty="0">
                <a:latin typeface="+mn-ea"/>
              </a:rPr>
              <a:t>特性的地图开发。</a:t>
            </a:r>
          </a:p>
        </p:txBody>
      </p:sp>
    </p:spTree>
    <p:extLst>
      <p:ext uri="{BB962C8B-B14F-4D97-AF65-F5344CB8AC3E}">
        <p14:creationId xmlns:p14="http://schemas.microsoft.com/office/powerpoint/2010/main" val="20504792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zh-CN" dirty="0" smtClean="0"/>
              <a:t>爬虫</a:t>
            </a:r>
            <a:r>
              <a:rPr lang="zh-CN" altLang="zh-CN" dirty="0"/>
              <a:t>抓取</a:t>
            </a:r>
            <a:r>
              <a:rPr lang="zh-CN" altLang="zh-CN" dirty="0" smtClean="0"/>
              <a:t>数据</a:t>
            </a:r>
            <a:endParaRPr lang="zh-CN" altLang="zh-CN" dirty="0"/>
          </a:p>
        </p:txBody>
      </p:sp>
      <p:sp>
        <p:nvSpPr>
          <p:cNvPr id="5" name="矩形 4"/>
          <p:cNvSpPr/>
          <p:nvPr/>
        </p:nvSpPr>
        <p:spPr>
          <a:xfrm>
            <a:off x="4540478" y="2845546"/>
            <a:ext cx="3958536" cy="1477328"/>
          </a:xfrm>
          <a:prstGeom prst="rect">
            <a:avLst/>
          </a:prstGeom>
        </p:spPr>
        <p:txBody>
          <a:bodyPr wrap="square">
            <a:spAutoFit/>
          </a:bodyPr>
          <a:lstStyle/>
          <a:p>
            <a:r>
              <a:rPr lang="zh-CN" altLang="en-US" dirty="0" smtClean="0">
                <a:solidFill>
                  <a:srgbClr val="333333"/>
                </a:solidFill>
                <a:latin typeface="+mn-ea"/>
              </a:rPr>
              <a:t>       </a:t>
            </a:r>
            <a:r>
              <a:rPr lang="zh-CN" altLang="en-US" b="1" dirty="0" smtClean="0">
                <a:solidFill>
                  <a:schemeClr val="accent1"/>
                </a:solidFill>
                <a:latin typeface="+mn-ea"/>
              </a:rPr>
              <a:t>网络</a:t>
            </a:r>
            <a:r>
              <a:rPr lang="zh-CN" altLang="en-US" b="1" dirty="0">
                <a:solidFill>
                  <a:schemeClr val="accent1"/>
                </a:solidFill>
                <a:latin typeface="+mn-ea"/>
              </a:rPr>
              <a:t>爬虫</a:t>
            </a:r>
            <a:r>
              <a:rPr lang="zh-CN" altLang="en-US" dirty="0">
                <a:solidFill>
                  <a:srgbClr val="333333"/>
                </a:solidFill>
                <a:latin typeface="+mn-ea"/>
              </a:rPr>
              <a:t>（</a:t>
            </a:r>
            <a:r>
              <a:rPr lang="zh-CN" altLang="en-US" dirty="0">
                <a:latin typeface="+mn-ea"/>
              </a:rPr>
              <a:t>又被称为网页蜘蛛，网络机器人，在</a:t>
            </a:r>
            <a:r>
              <a:rPr lang="en-US" altLang="zh-CN" dirty="0">
                <a:latin typeface="+mn-ea"/>
              </a:rPr>
              <a:t>FOAF</a:t>
            </a:r>
            <a:r>
              <a:rPr lang="zh-CN" altLang="en-US" dirty="0">
                <a:latin typeface="+mn-ea"/>
              </a:rPr>
              <a:t>社区中间，更经常的称为网页追逐者），是一种按照一定的规则，自动地抓取</a:t>
            </a:r>
            <a:r>
              <a:rPr lang="zh-CN" altLang="en-US" dirty="0">
                <a:solidFill>
                  <a:schemeClr val="accent1"/>
                </a:solidFill>
                <a:latin typeface="+mn-ea"/>
              </a:rPr>
              <a:t>万维网</a:t>
            </a:r>
            <a:r>
              <a:rPr lang="zh-CN" altLang="en-US" dirty="0">
                <a:latin typeface="+mn-ea"/>
              </a:rPr>
              <a:t>信息的程序或者脚本。</a:t>
            </a:r>
          </a:p>
        </p:txBody>
      </p:sp>
      <p:sp>
        <p:nvSpPr>
          <p:cNvPr id="6" name="AutoShape 2" descr="¸å³å¾ç"/>
          <p:cNvSpPr>
            <a:spLocks noChangeAspect="1" noChangeArrowheads="1"/>
          </p:cNvSpPr>
          <p:nvPr/>
        </p:nvSpPr>
        <p:spPr bwMode="auto">
          <a:xfrm>
            <a:off x="1086678" y="2696315"/>
            <a:ext cx="887895" cy="8878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517410"/>
            <a:ext cx="3810000" cy="2133600"/>
          </a:xfrm>
          <a:prstGeom prst="rect">
            <a:avLst/>
          </a:prstGeom>
        </p:spPr>
      </p:pic>
    </p:spTree>
    <p:extLst>
      <p:ext uri="{BB962C8B-B14F-4D97-AF65-F5344CB8AC3E}">
        <p14:creationId xmlns:p14="http://schemas.microsoft.com/office/powerpoint/2010/main" val="414385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Kubernetes</a:t>
            </a:r>
            <a:endParaRPr lang="zh-CN" altLang="zh-CN" dirty="0"/>
          </a:p>
        </p:txBody>
      </p:sp>
      <p:sp>
        <p:nvSpPr>
          <p:cNvPr id="6" name="AutoShape 2" descr="¸å³å¾ç"/>
          <p:cNvSpPr>
            <a:spLocks noChangeAspect="1" noChangeArrowheads="1"/>
          </p:cNvSpPr>
          <p:nvPr/>
        </p:nvSpPr>
        <p:spPr bwMode="auto">
          <a:xfrm>
            <a:off x="1086678" y="2696315"/>
            <a:ext cx="887895" cy="8878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678" y="2979309"/>
            <a:ext cx="2981739" cy="1538653"/>
          </a:xfrm>
          <a:prstGeom prst="rect">
            <a:avLst/>
          </a:prstGeom>
        </p:spPr>
      </p:pic>
      <p:sp>
        <p:nvSpPr>
          <p:cNvPr id="7" name="矩形 6"/>
          <p:cNvSpPr/>
          <p:nvPr/>
        </p:nvSpPr>
        <p:spPr>
          <a:xfrm>
            <a:off x="4246563" y="2839658"/>
            <a:ext cx="4572000" cy="1754326"/>
          </a:xfrm>
          <a:prstGeom prst="rect">
            <a:avLst/>
          </a:prstGeom>
        </p:spPr>
        <p:txBody>
          <a:bodyPr>
            <a:spAutoFit/>
          </a:bodyPr>
          <a:lstStyle/>
          <a:p>
            <a:r>
              <a:rPr lang="zh-CN" altLang="en-US" b="1" dirty="0" smtClean="0">
                <a:solidFill>
                  <a:schemeClr val="accent1"/>
                </a:solidFill>
                <a:latin typeface="+mn-ea"/>
              </a:rPr>
              <a:t>       </a:t>
            </a:r>
            <a:r>
              <a:rPr lang="en-US" altLang="zh-CN" b="1" dirty="0" err="1" smtClean="0">
                <a:solidFill>
                  <a:schemeClr val="accent1"/>
                </a:solidFill>
                <a:latin typeface="+mn-ea"/>
              </a:rPr>
              <a:t>Kubernetes</a:t>
            </a:r>
            <a:r>
              <a:rPr lang="zh-CN" altLang="en-US" dirty="0">
                <a:latin typeface="+mn-ea"/>
              </a:rPr>
              <a:t>（常简称为</a:t>
            </a:r>
            <a:r>
              <a:rPr lang="en-US" altLang="zh-CN" dirty="0">
                <a:latin typeface="+mn-ea"/>
              </a:rPr>
              <a:t>K8s</a:t>
            </a:r>
            <a:r>
              <a:rPr lang="zh-CN" altLang="en-US" dirty="0">
                <a:latin typeface="+mn-ea"/>
              </a:rPr>
              <a:t>）是用于自动部署、扩展和管理</a:t>
            </a:r>
            <a:r>
              <a:rPr lang="zh-CN" altLang="en-US" dirty="0" smtClean="0">
                <a:solidFill>
                  <a:schemeClr val="accent1"/>
                </a:solidFill>
                <a:latin typeface="+mn-ea"/>
              </a:rPr>
              <a:t>容器化</a:t>
            </a:r>
            <a:r>
              <a:rPr lang="zh-CN" altLang="en-US" dirty="0" smtClean="0">
                <a:latin typeface="+mn-ea"/>
              </a:rPr>
              <a:t>应用</a:t>
            </a:r>
            <a:r>
              <a:rPr lang="zh-CN" altLang="en-US" dirty="0">
                <a:latin typeface="+mn-ea"/>
              </a:rPr>
              <a:t>程序的开源系统</a:t>
            </a:r>
            <a:r>
              <a:rPr lang="zh-CN" altLang="en-US" dirty="0" smtClean="0">
                <a:latin typeface="+mn-ea"/>
              </a:rPr>
              <a:t>。</a:t>
            </a:r>
            <a:endParaRPr lang="en-US" altLang="zh-CN" baseline="30000" dirty="0" smtClean="0">
              <a:latin typeface="+mn-ea"/>
            </a:endParaRPr>
          </a:p>
          <a:p>
            <a:r>
              <a:rPr lang="zh-CN" altLang="en-US" dirty="0" smtClean="0">
                <a:latin typeface="+mn-ea"/>
              </a:rPr>
              <a:t>       它</a:t>
            </a:r>
            <a:r>
              <a:rPr lang="zh-CN" altLang="en-US" dirty="0">
                <a:latin typeface="+mn-ea"/>
              </a:rPr>
              <a:t>旨在提供“跨主机集群的自动部署、扩展以及运行应用程序容器的平台</a:t>
            </a:r>
            <a:r>
              <a:rPr lang="zh-CN" altLang="en-US" dirty="0" smtClean="0">
                <a:latin typeface="+mn-ea"/>
              </a:rPr>
              <a:t>”</a:t>
            </a:r>
            <a:r>
              <a:rPr lang="zh-CN" altLang="en-US" dirty="0">
                <a:latin typeface="+mn-ea"/>
              </a:rPr>
              <a:t>。 它支持一系列容器工具</a:t>
            </a:r>
            <a:r>
              <a:rPr lang="en-US" altLang="zh-CN" dirty="0">
                <a:latin typeface="+mn-ea"/>
              </a:rPr>
              <a:t>, </a:t>
            </a:r>
            <a:r>
              <a:rPr lang="zh-CN" altLang="en-US" dirty="0">
                <a:latin typeface="+mn-ea"/>
              </a:rPr>
              <a:t>包括</a:t>
            </a:r>
            <a:r>
              <a:rPr lang="en-US" altLang="zh-CN" dirty="0">
                <a:solidFill>
                  <a:schemeClr val="accent1"/>
                </a:solidFill>
                <a:latin typeface="+mn-ea"/>
              </a:rPr>
              <a:t>Docker</a:t>
            </a:r>
            <a:r>
              <a:rPr lang="zh-CN" altLang="en-US" dirty="0">
                <a:latin typeface="+mn-ea"/>
              </a:rPr>
              <a:t>等。</a:t>
            </a:r>
            <a:endParaRPr lang="zh-CN" altLang="en-US" b="0" i="0" dirty="0">
              <a:effectLst/>
              <a:latin typeface="+mn-ea"/>
            </a:endParaRPr>
          </a:p>
        </p:txBody>
      </p:sp>
    </p:spTree>
    <p:extLst>
      <p:ext uri="{BB962C8B-B14F-4D97-AF65-F5344CB8AC3E}">
        <p14:creationId xmlns:p14="http://schemas.microsoft.com/office/powerpoint/2010/main" val="8496160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集群资源监控</a:t>
            </a:r>
            <a:endParaRPr lang="zh-CN" altLang="zh-CN" dirty="0"/>
          </a:p>
        </p:txBody>
      </p:sp>
      <p:sp>
        <p:nvSpPr>
          <p:cNvPr id="6" name="AutoShape 2" descr="¸å³å¾ç"/>
          <p:cNvSpPr>
            <a:spLocks noChangeAspect="1" noChangeArrowheads="1"/>
          </p:cNvSpPr>
          <p:nvPr/>
        </p:nvSpPr>
        <p:spPr bwMode="auto">
          <a:xfrm>
            <a:off x="1086678" y="2696315"/>
            <a:ext cx="887895" cy="8878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矩形 4"/>
          <p:cNvSpPr/>
          <p:nvPr/>
        </p:nvSpPr>
        <p:spPr>
          <a:xfrm>
            <a:off x="396048" y="4412528"/>
            <a:ext cx="4056682" cy="1232898"/>
          </a:xfrm>
          <a:prstGeom prst="rect">
            <a:avLst/>
          </a:prstGeom>
        </p:spPr>
        <p:txBody>
          <a:bodyPr wrap="square">
            <a:spAutoFit/>
          </a:bodyPr>
          <a:lstStyle/>
          <a:p>
            <a:r>
              <a:rPr lang="zh-CN" altLang="en-US" dirty="0" smtClean="0">
                <a:solidFill>
                  <a:srgbClr val="404040"/>
                </a:solidFill>
                <a:latin typeface="+mn-ea"/>
              </a:rPr>
              <a:t>       </a:t>
            </a:r>
            <a:r>
              <a:rPr lang="zh-CN" altLang="en-US" b="1" dirty="0" smtClean="0">
                <a:solidFill>
                  <a:schemeClr val="accent1"/>
                </a:solidFill>
                <a:latin typeface="+mn-ea"/>
              </a:rPr>
              <a:t> </a:t>
            </a:r>
            <a:r>
              <a:rPr lang="en-US" altLang="zh-CN" b="1" dirty="0" smtClean="0">
                <a:solidFill>
                  <a:schemeClr val="accent1"/>
                </a:solidFill>
                <a:latin typeface="+mn-ea"/>
              </a:rPr>
              <a:t>Prometheus</a:t>
            </a:r>
            <a:r>
              <a:rPr lang="zh-CN" altLang="en-US" dirty="0" smtClean="0">
                <a:latin typeface="+mn-ea"/>
              </a:rPr>
              <a:t>，一种开源</a:t>
            </a:r>
            <a:r>
              <a:rPr lang="zh-CN" altLang="en-US" dirty="0">
                <a:latin typeface="+mn-ea"/>
              </a:rPr>
              <a:t>监控报警系统和时序列</a:t>
            </a:r>
            <a:r>
              <a:rPr lang="zh-CN" altLang="en-US" dirty="0" smtClean="0">
                <a:latin typeface="+mn-ea"/>
              </a:rPr>
              <a:t>数据库。</a:t>
            </a:r>
            <a:endParaRPr lang="en-US" altLang="zh-CN" dirty="0" smtClean="0">
              <a:latin typeface="+mn-ea"/>
            </a:endParaRPr>
          </a:p>
          <a:p>
            <a:r>
              <a:rPr lang="zh-CN" altLang="en-US" dirty="0" smtClean="0">
                <a:latin typeface="+mn-ea"/>
              </a:rPr>
              <a:t>        使用</a:t>
            </a:r>
            <a:r>
              <a:rPr lang="en-US" altLang="zh-CN" dirty="0">
                <a:latin typeface="+mn-ea"/>
              </a:rPr>
              <a:t>Go</a:t>
            </a:r>
            <a:r>
              <a:rPr lang="zh-CN" altLang="en-US" dirty="0">
                <a:latin typeface="+mn-ea"/>
              </a:rPr>
              <a:t>语言开发，是</a:t>
            </a:r>
            <a:r>
              <a:rPr lang="en-US" altLang="zh-CN" dirty="0" smtClean="0">
                <a:latin typeface="+mn-ea"/>
              </a:rPr>
              <a:t>Google</a:t>
            </a:r>
            <a:r>
              <a:rPr lang="zh-CN" altLang="en-US" dirty="0" smtClean="0">
                <a:latin typeface="+mn-ea"/>
              </a:rPr>
              <a:t> </a:t>
            </a:r>
            <a:r>
              <a:rPr lang="en-US" altLang="zh-CN" dirty="0" err="1" smtClean="0">
                <a:latin typeface="+mn-ea"/>
              </a:rPr>
              <a:t>BorgMon</a:t>
            </a:r>
            <a:r>
              <a:rPr lang="zh-CN" altLang="en-US" dirty="0">
                <a:latin typeface="+mn-ea"/>
              </a:rPr>
              <a:t>监控系统的开源版本。</a:t>
            </a:r>
          </a:p>
        </p:txBody>
      </p:sp>
      <p:pic>
        <p:nvPicPr>
          <p:cNvPr id="3074" name="Picture 2" descr="prometheus çæ§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48" y="2696315"/>
            <a:ext cx="3876675" cy="11811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786057" y="4527185"/>
            <a:ext cx="3788100" cy="923330"/>
          </a:xfrm>
          <a:prstGeom prst="rect">
            <a:avLst/>
          </a:prstGeom>
        </p:spPr>
        <p:txBody>
          <a:bodyPr wrap="square">
            <a:spAutoFit/>
          </a:bodyPr>
          <a:lstStyle/>
          <a:p>
            <a:r>
              <a:rPr lang="zh-CN" altLang="en-US" b="1" dirty="0" smtClean="0">
                <a:solidFill>
                  <a:schemeClr val="accent1"/>
                </a:solidFill>
                <a:latin typeface="+mn-ea"/>
              </a:rPr>
              <a:t>      </a:t>
            </a:r>
            <a:r>
              <a:rPr lang="en-US" altLang="zh-CN" b="1" dirty="0" err="1" smtClean="0">
                <a:solidFill>
                  <a:schemeClr val="accent1"/>
                </a:solidFill>
                <a:latin typeface="+mn-ea"/>
              </a:rPr>
              <a:t>Grafana</a:t>
            </a:r>
            <a:r>
              <a:rPr lang="zh-CN" altLang="en-US" dirty="0">
                <a:latin typeface="+mn-ea"/>
              </a:rPr>
              <a:t>是用于可视化大型测量数据的开源程序</a:t>
            </a:r>
            <a:r>
              <a:rPr lang="zh-CN" altLang="en-US" dirty="0" smtClean="0">
                <a:latin typeface="+mn-ea"/>
              </a:rPr>
              <a:t>，提供强大和优雅</a:t>
            </a:r>
            <a:r>
              <a:rPr lang="zh-CN" altLang="en-US" dirty="0">
                <a:latin typeface="+mn-ea"/>
              </a:rPr>
              <a:t>的方式去创建、共享、浏览数据。</a:t>
            </a:r>
          </a:p>
        </p:txBody>
      </p:sp>
      <p:pic>
        <p:nvPicPr>
          <p:cNvPr id="3078" name="Picture 6" descr="¸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829" y="1539304"/>
            <a:ext cx="3548130" cy="354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880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集群日志收集</a:t>
            </a:r>
            <a:endParaRPr lang="zh-CN" altLang="zh-CN" dirty="0"/>
          </a:p>
        </p:txBody>
      </p:sp>
      <p:sp>
        <p:nvSpPr>
          <p:cNvPr id="6" name="AutoShape 2" descr="¸å³å¾ç"/>
          <p:cNvSpPr>
            <a:spLocks noChangeAspect="1" noChangeArrowheads="1"/>
          </p:cNvSpPr>
          <p:nvPr/>
        </p:nvSpPr>
        <p:spPr bwMode="auto">
          <a:xfrm>
            <a:off x="1086678" y="2696315"/>
            <a:ext cx="887895" cy="8878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lasticsearchçåçæå°çµæ"/>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52400" y="2183605"/>
            <a:ext cx="3210753" cy="923330"/>
          </a:xfrm>
          <a:prstGeom prst="rect">
            <a:avLst/>
          </a:prstGeom>
        </p:spPr>
        <p:txBody>
          <a:bodyPr wrap="square">
            <a:spAutoFit/>
          </a:bodyPr>
          <a:lstStyle/>
          <a:p>
            <a:r>
              <a:rPr lang="zh-CN" altLang="en-US" dirty="0">
                <a:solidFill>
                  <a:srgbClr val="333333"/>
                </a:solidFill>
                <a:latin typeface="Helvetica Neue" charset="0"/>
              </a:rPr>
              <a:t> </a:t>
            </a:r>
            <a:r>
              <a:rPr lang="zh-CN" altLang="en-US" dirty="0" smtClean="0">
                <a:solidFill>
                  <a:srgbClr val="333333"/>
                </a:solidFill>
                <a:latin typeface="Helvetica Neue" charset="0"/>
              </a:rPr>
              <a:t>      </a:t>
            </a:r>
            <a:r>
              <a:rPr lang="it-IT" altLang="zh-CN" b="1" dirty="0" err="1" smtClean="0">
                <a:solidFill>
                  <a:schemeClr val="accent1"/>
                </a:solidFill>
                <a:latin typeface="+mn-ea"/>
              </a:rPr>
              <a:t>Elasticsearch</a:t>
            </a:r>
            <a:r>
              <a:rPr lang="zh-CN" altLang="it-IT" dirty="0">
                <a:latin typeface="+mn-ea"/>
              </a:rPr>
              <a:t>是一个基于</a:t>
            </a:r>
            <a:r>
              <a:rPr lang="it-IT" altLang="zh-CN" dirty="0">
                <a:solidFill>
                  <a:schemeClr val="accent1"/>
                </a:solidFill>
                <a:latin typeface="+mn-ea"/>
              </a:rPr>
              <a:t>Apache </a:t>
            </a:r>
            <a:r>
              <a:rPr lang="it-IT" altLang="zh-CN" dirty="0" err="1" smtClean="0">
                <a:solidFill>
                  <a:schemeClr val="accent1"/>
                </a:solidFill>
                <a:latin typeface="+mn-ea"/>
              </a:rPr>
              <a:t>Lucene</a:t>
            </a:r>
            <a:r>
              <a:rPr lang="zh-CN" altLang="it-IT" dirty="0" smtClean="0">
                <a:latin typeface="+mn-ea"/>
              </a:rPr>
              <a:t>的</a:t>
            </a:r>
            <a:r>
              <a:rPr lang="zh-CN" altLang="it-IT" dirty="0">
                <a:latin typeface="+mn-ea"/>
              </a:rPr>
              <a:t>开源</a:t>
            </a:r>
            <a:r>
              <a:rPr lang="zh-CN" altLang="it-IT" dirty="0" smtClean="0">
                <a:latin typeface="+mn-ea"/>
              </a:rPr>
              <a:t>搜索引擎</a:t>
            </a:r>
            <a:r>
              <a:rPr lang="zh-CN" altLang="en-US" dirty="0">
                <a:latin typeface="+mn-ea"/>
              </a:rPr>
              <a:t>。</a:t>
            </a:r>
          </a:p>
        </p:txBody>
      </p:sp>
      <p:pic>
        <p:nvPicPr>
          <p:cNvPr id="4108" name="Picture 12" descr="¸å³å¾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954" y="3182352"/>
            <a:ext cx="1789047" cy="178904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124076" y="5158355"/>
            <a:ext cx="4572000" cy="923330"/>
          </a:xfrm>
          <a:prstGeom prst="rect">
            <a:avLst/>
          </a:prstGeom>
        </p:spPr>
        <p:txBody>
          <a:bodyPr>
            <a:spAutoFit/>
          </a:bodyPr>
          <a:lstStyle/>
          <a:p>
            <a:r>
              <a:rPr lang="en-US" altLang="zh-CN" dirty="0" smtClean="0">
                <a:solidFill>
                  <a:srgbClr val="383A42"/>
                </a:solidFill>
                <a:latin typeface="system-ui" charset="0"/>
              </a:rPr>
              <a:t>        </a:t>
            </a:r>
            <a:r>
              <a:rPr lang="en-US" altLang="zh-CN" b="1" dirty="0" err="1" smtClean="0">
                <a:solidFill>
                  <a:schemeClr val="accent1"/>
                </a:solidFill>
                <a:latin typeface="system-ui" charset="0"/>
              </a:rPr>
              <a:t>Fluentd</a:t>
            </a:r>
            <a:r>
              <a:rPr lang="en-US" altLang="zh-CN" b="1" dirty="0" smtClean="0">
                <a:solidFill>
                  <a:schemeClr val="accent1"/>
                </a:solidFill>
                <a:latin typeface="system-ui" charset="0"/>
              </a:rPr>
              <a:t> </a:t>
            </a:r>
            <a:r>
              <a:rPr lang="zh-CN" altLang="en-US" dirty="0">
                <a:latin typeface="system-ui" charset="0"/>
              </a:rPr>
              <a:t>是一个开源的数据收集器，它目前有超过 </a:t>
            </a:r>
            <a:r>
              <a:rPr lang="en-US" altLang="zh-CN" dirty="0">
                <a:latin typeface="system-ui" charset="0"/>
              </a:rPr>
              <a:t>500 </a:t>
            </a:r>
            <a:r>
              <a:rPr lang="zh-CN" altLang="en-US" dirty="0">
                <a:latin typeface="system-ui" charset="0"/>
              </a:rPr>
              <a:t>种的 </a:t>
            </a:r>
            <a:r>
              <a:rPr lang="en-US" altLang="zh-CN" dirty="0">
                <a:latin typeface="system-ui" charset="0"/>
              </a:rPr>
              <a:t>plugin</a:t>
            </a:r>
            <a:r>
              <a:rPr lang="zh-CN" altLang="en-US" dirty="0">
                <a:latin typeface="system-ui" charset="0"/>
              </a:rPr>
              <a:t>，可以连接各种数据源和数据输出组件。</a:t>
            </a:r>
            <a:endParaRPr lang="zh-CN" altLang="en-US" dirty="0"/>
          </a:p>
        </p:txBody>
      </p:sp>
      <p:pic>
        <p:nvPicPr>
          <p:cNvPr id="4110" name="Picture 14" descr="kibana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1109" y="3544352"/>
            <a:ext cx="2425148" cy="109595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6082747" y="2183605"/>
            <a:ext cx="2839692" cy="923330"/>
          </a:xfrm>
          <a:prstGeom prst="rect">
            <a:avLst/>
          </a:prstGeom>
        </p:spPr>
        <p:txBody>
          <a:bodyPr wrap="square">
            <a:spAutoFit/>
          </a:bodyPr>
          <a:lstStyle/>
          <a:p>
            <a:r>
              <a:rPr lang="zh-CN" altLang="en-US" b="1" dirty="0" smtClean="0">
                <a:solidFill>
                  <a:schemeClr val="accent1"/>
                </a:solidFill>
                <a:latin typeface="+mj-lt"/>
              </a:rPr>
              <a:t>        </a:t>
            </a:r>
            <a:r>
              <a:rPr lang="en-US" altLang="zh-CN" b="1" dirty="0" err="1" smtClean="0">
                <a:solidFill>
                  <a:schemeClr val="accent1"/>
                </a:solidFill>
                <a:latin typeface="+mn-ea"/>
              </a:rPr>
              <a:t>Kibana</a:t>
            </a:r>
            <a:r>
              <a:rPr lang="en-US" altLang="zh-CN" dirty="0" smtClean="0">
                <a:solidFill>
                  <a:srgbClr val="444444"/>
                </a:solidFill>
                <a:latin typeface="+mn-ea"/>
              </a:rPr>
              <a:t> </a:t>
            </a:r>
            <a:r>
              <a:rPr lang="zh-CN" altLang="en-US" dirty="0" smtClean="0">
                <a:latin typeface="+mn-ea"/>
              </a:rPr>
              <a:t>能够</a:t>
            </a:r>
            <a:r>
              <a:rPr lang="zh-CN" altLang="en-US" dirty="0">
                <a:latin typeface="+mn-ea"/>
              </a:rPr>
              <a:t>可视化 </a:t>
            </a:r>
            <a:r>
              <a:rPr lang="en-US" altLang="zh-CN" dirty="0" err="1">
                <a:latin typeface="+mn-ea"/>
              </a:rPr>
              <a:t>Elasticsearch</a:t>
            </a:r>
            <a:r>
              <a:rPr lang="en-US" altLang="zh-CN" dirty="0">
                <a:latin typeface="+mn-ea"/>
              </a:rPr>
              <a:t> </a:t>
            </a:r>
            <a:r>
              <a:rPr lang="zh-CN" altLang="en-US" dirty="0">
                <a:latin typeface="+mn-ea"/>
              </a:rPr>
              <a:t>中的数据并操作 </a:t>
            </a:r>
            <a:r>
              <a:rPr lang="en-US" altLang="zh-CN" dirty="0">
                <a:latin typeface="+mn-ea"/>
              </a:rPr>
              <a:t>Elastic </a:t>
            </a:r>
            <a:r>
              <a:rPr lang="en-US" altLang="zh-CN" dirty="0" smtClean="0">
                <a:latin typeface="+mn-ea"/>
              </a:rPr>
              <a:t>Stack</a:t>
            </a:r>
            <a:r>
              <a:rPr lang="zh-CN" altLang="en-US" dirty="0" smtClean="0">
                <a:latin typeface="+mn-ea"/>
              </a:rPr>
              <a:t>。</a:t>
            </a:r>
            <a:endParaRPr lang="zh-CN" altLang="en-US" dirty="0">
              <a:latin typeface="+mn-ea"/>
            </a:endParaRPr>
          </a:p>
        </p:txBody>
      </p:sp>
      <p:pic>
        <p:nvPicPr>
          <p:cNvPr id="4114" name="Picture 18" descr="elasticsearchâçå¾çæç´¢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3244291"/>
            <a:ext cx="3058353" cy="152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245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项目介绍</a:t>
            </a:r>
            <a:endParaRPr lang="zh-CN" altLang="en-US" dirty="0"/>
          </a:p>
        </p:txBody>
      </p:sp>
      <p:sp>
        <p:nvSpPr>
          <p:cNvPr id="10" name="矩形 9"/>
          <p:cNvSpPr/>
          <p:nvPr/>
        </p:nvSpPr>
        <p:spPr>
          <a:xfrm>
            <a:off x="948846" y="1952367"/>
            <a:ext cx="7246307" cy="4401205"/>
          </a:xfrm>
          <a:prstGeom prst="rect">
            <a:avLst/>
          </a:prstGeom>
        </p:spPr>
        <p:txBody>
          <a:bodyPr wrap="square">
            <a:spAutoFit/>
          </a:bodyPr>
          <a:lstStyle/>
          <a:p>
            <a:pPr indent="228600" algn="just">
              <a:spcAft>
                <a:spcPts val="0"/>
              </a:spcAft>
            </a:pPr>
            <a:r>
              <a:rPr lang="zh-CN" altLang="en-US" sz="2800" kern="100" dirty="0">
                <a:latin typeface="仿宋" panose="02010609060101010101" pitchFamily="49" charset="-122"/>
                <a:ea typeface="仿宋" panose="02010609060101010101" pitchFamily="49" charset="-122"/>
                <a:cs typeface="Times New Roman" charset="0"/>
              </a:rPr>
              <a:t>聚票网</a:t>
            </a:r>
            <a:r>
              <a:rPr lang="zh-CN" altLang="zh-CN" sz="2800" kern="100" dirty="0">
                <a:latin typeface="仿宋" panose="02010609060101010101" pitchFamily="49" charset="-122"/>
                <a:ea typeface="仿宋" panose="02010609060101010101" pitchFamily="49" charset="-122"/>
                <a:cs typeface="Times New Roman" charset="0"/>
              </a:rPr>
              <a:t>通过有效信息的聚合和整理，在电子票务领域打造一个专业</a:t>
            </a:r>
            <a:r>
              <a:rPr lang="zh-CN" altLang="zh-CN" sz="2800" kern="100" dirty="0" smtClean="0">
                <a:latin typeface="仿宋" panose="02010609060101010101" pitchFamily="49" charset="-122"/>
                <a:ea typeface="仿宋" panose="02010609060101010101" pitchFamily="49" charset="-122"/>
                <a:cs typeface="Times New Roman" charset="0"/>
              </a:rPr>
              <a:t>的</a:t>
            </a:r>
            <a:r>
              <a:rPr lang="zh-CN" altLang="en-US" sz="2800" kern="100" dirty="0" smtClean="0">
                <a:latin typeface="仿宋" panose="02010609060101010101" pitchFamily="49" charset="-122"/>
                <a:ea typeface="仿宋" panose="02010609060101010101" pitchFamily="49" charset="-122"/>
                <a:cs typeface="Times New Roman" charset="0"/>
              </a:rPr>
              <a:t>票品售卖平台。</a:t>
            </a:r>
          </a:p>
          <a:p>
            <a:pPr indent="228600" algn="just">
              <a:spcAft>
                <a:spcPts val="0"/>
              </a:spcAft>
            </a:pPr>
            <a:endParaRPr lang="zh-CN" altLang="en-US" sz="2800" kern="100" dirty="0" smtClean="0">
              <a:latin typeface="仿宋" panose="02010609060101010101" pitchFamily="49" charset="-122"/>
              <a:ea typeface="仿宋" panose="02010609060101010101" pitchFamily="49" charset="-122"/>
              <a:cs typeface="Times New Roman" charset="0"/>
            </a:endParaRPr>
          </a:p>
          <a:p>
            <a:pPr indent="228600" algn="just">
              <a:spcAft>
                <a:spcPts val="0"/>
              </a:spcAft>
            </a:pPr>
            <a:r>
              <a:rPr lang="zh-CN" altLang="en-US" sz="2800" kern="100" dirty="0" smtClean="0">
                <a:latin typeface="仿宋" panose="02010609060101010101" pitchFamily="49" charset="-122"/>
                <a:ea typeface="仿宋" panose="02010609060101010101" pitchFamily="49" charset="-122"/>
                <a:cs typeface="Times New Roman" charset="0"/>
              </a:rPr>
              <a:t>用户</a:t>
            </a:r>
            <a:r>
              <a:rPr lang="zh-CN" altLang="en-US" sz="2800" kern="100" dirty="0">
                <a:latin typeface="仿宋" panose="02010609060101010101" pitchFamily="49" charset="-122"/>
                <a:ea typeface="仿宋" panose="02010609060101010101" pitchFamily="49" charset="-122"/>
                <a:cs typeface="Times New Roman" charset="0"/>
              </a:rPr>
              <a:t>在聚票网可以找到各种分类的票务，并且以非常简单明了的方式呈现出来</a:t>
            </a:r>
            <a:r>
              <a:rPr lang="zh-CN" altLang="en-US" sz="2800" kern="100" dirty="0" smtClean="0">
                <a:latin typeface="仿宋" panose="02010609060101010101" pitchFamily="49" charset="-122"/>
                <a:ea typeface="仿宋" panose="02010609060101010101" pitchFamily="49" charset="-122"/>
                <a:cs typeface="Times New Roman" charset="0"/>
              </a:rPr>
              <a:t>。</a:t>
            </a:r>
          </a:p>
          <a:p>
            <a:pPr indent="228600" algn="just">
              <a:spcAft>
                <a:spcPts val="0"/>
              </a:spcAft>
            </a:pPr>
            <a:endParaRPr lang="zh-CN" altLang="en-US" sz="2800" kern="100" dirty="0">
              <a:latin typeface="仿宋" panose="02010609060101010101" pitchFamily="49" charset="-122"/>
              <a:ea typeface="仿宋" panose="02010609060101010101" pitchFamily="49" charset="-122"/>
              <a:cs typeface="Times New Roman" charset="0"/>
            </a:endParaRPr>
          </a:p>
          <a:p>
            <a:pPr indent="228600" algn="just"/>
            <a:r>
              <a:rPr lang="zh-CN" altLang="en-US" sz="2800" kern="100" dirty="0">
                <a:latin typeface="仿宋" panose="02010609060101010101" pitchFamily="49" charset="-122"/>
                <a:ea typeface="仿宋" panose="02010609060101010101" pitchFamily="49" charset="-122"/>
                <a:cs typeface="Times New Roman" charset="0"/>
              </a:rPr>
              <a:t>聚票网与全国上千家演出票务代理公司、演出场馆和演出主办方进行深度合作，保证了票务信息的全面和权威。</a:t>
            </a:r>
          </a:p>
          <a:p>
            <a:pPr indent="228600" algn="just">
              <a:spcAft>
                <a:spcPts val="0"/>
              </a:spcAft>
            </a:pPr>
            <a:endParaRPr lang="en-US" altLang="zh-CN" sz="2800" kern="100" dirty="0">
              <a:latin typeface="仿宋" panose="02010609060101010101" pitchFamily="49" charset="-122"/>
              <a:ea typeface="仿宋" panose="02010609060101010101" pitchFamily="49" charset="-122"/>
              <a:cs typeface="Times New Roman" charset="0"/>
            </a:endParaRPr>
          </a:p>
        </p:txBody>
      </p:sp>
    </p:spTree>
    <p:extLst>
      <p:ext uri="{BB962C8B-B14F-4D97-AF65-F5344CB8AC3E}">
        <p14:creationId xmlns:p14="http://schemas.microsoft.com/office/powerpoint/2010/main" val="14033281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项目介绍</a:t>
            </a:r>
            <a:endParaRPr lang="zh-CN" altLang="en-US" sz="2400" dirty="0">
              <a:solidFill>
                <a:schemeClr val="tx1">
                  <a:lumMod val="75000"/>
                  <a:lumOff val="25000"/>
                </a:schemeClr>
              </a:solidFill>
            </a:endParaRP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技术架构</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基本功能</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项目亮点</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项目演示</a:t>
            </a:r>
            <a:endParaRPr lang="zh-CN" altLang="en-US" sz="2400" dirty="0"/>
          </a:p>
        </p:txBody>
      </p:sp>
    </p:spTree>
    <p:extLst>
      <p:ext uri="{BB962C8B-B14F-4D97-AF65-F5344CB8AC3E}">
        <p14:creationId xmlns:p14="http://schemas.microsoft.com/office/powerpoint/2010/main" val="4274453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25217" y="2902226"/>
            <a:ext cx="6679096" cy="1015663"/>
          </a:xfrm>
          <a:prstGeom prst="rect">
            <a:avLst/>
          </a:prstGeom>
          <a:noFill/>
        </p:spPr>
        <p:txBody>
          <a:bodyPr wrap="square" rtlCol="0">
            <a:spAutoFit/>
          </a:bodyPr>
          <a:lstStyle/>
          <a:p>
            <a:r>
              <a:rPr kumimoji="1" lang="zh-CN" altLang="en-US" sz="6000" b="1" dirty="0" smtClean="0"/>
              <a:t>此后，幻灯片不用</a:t>
            </a:r>
            <a:endParaRPr kumimoji="1" lang="zh-CN" altLang="en-US" sz="6000" b="1" dirty="0"/>
          </a:p>
        </p:txBody>
      </p:sp>
    </p:spTree>
    <p:extLst>
      <p:ext uri="{BB962C8B-B14F-4D97-AF65-F5344CB8AC3E}">
        <p14:creationId xmlns:p14="http://schemas.microsoft.com/office/powerpoint/2010/main" val="7766746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节气由来</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大暑三候</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节日民俗</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3782998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第一栏内容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r>
              <a:rPr lang="zh-CN" altLang="en-US" dirty="0"/>
              <a:t>第一栏</a:t>
            </a:r>
            <a:r>
              <a:rPr lang="zh-CN" altLang="en-US" dirty="0" smtClean="0"/>
              <a:t>内容</a:t>
            </a:r>
            <a:endParaRPr lang="en-US" altLang="zh-CN" dirty="0" smtClean="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a:p>
            <a:endParaRPr lang="zh-CN" altLang="en-US" dirty="0"/>
          </a:p>
        </p:txBody>
      </p:sp>
      <p:sp>
        <p:nvSpPr>
          <p:cNvPr id="3" name="内容占位符 2"/>
          <p:cNvSpPr>
            <a:spLocks noGrp="1"/>
          </p:cNvSpPr>
          <p:nvPr>
            <p:ph sz="quarter" idx="11"/>
          </p:nvPr>
        </p:nvSpPr>
        <p:spPr/>
        <p:txBody>
          <a:bodyPr/>
          <a:lstStyle/>
          <a:p>
            <a:r>
              <a:rPr lang="zh-CN" altLang="en-US" dirty="0" smtClean="0"/>
              <a:t>第二栏内容第二栏内容第二栏内容第二栏内容第二栏内容第二栏内容</a:t>
            </a:r>
          </a:p>
          <a:p>
            <a:r>
              <a:rPr lang="zh-CN" altLang="en-US" dirty="0" smtClean="0"/>
              <a:t>第二栏内容第二栏内容第二栏内容第二栏内容第二栏内容第二栏内容</a:t>
            </a:r>
          </a:p>
          <a:p>
            <a:r>
              <a:rPr lang="zh-CN" altLang="en-US" dirty="0" smtClean="0"/>
              <a:t>第二栏内容第二栏内容第二栏内容第二栏内容第二栏内容第二栏内容</a:t>
            </a:r>
          </a:p>
          <a:p>
            <a:endParaRPr lang="zh-CN" altLang="en-US" dirty="0"/>
          </a:p>
        </p:txBody>
      </p:sp>
      <p:sp>
        <p:nvSpPr>
          <p:cNvPr id="4" name="标题 3"/>
          <p:cNvSpPr>
            <a:spLocks noGrp="1"/>
          </p:cNvSpPr>
          <p:nvPr>
            <p:ph type="title"/>
          </p:nvPr>
        </p:nvSpPr>
        <p:spPr/>
        <p:txBody>
          <a:bodyPr/>
          <a:lstStyle/>
          <a:p>
            <a:r>
              <a:rPr lang="zh-CN" altLang="en-US" dirty="0" smtClean="0"/>
              <a:t>标题</a:t>
            </a:r>
            <a:r>
              <a:rPr lang="zh-CN" altLang="en-US" dirty="0"/>
              <a:t>内容标题内容</a:t>
            </a:r>
          </a:p>
        </p:txBody>
      </p:sp>
      <p:pic>
        <p:nvPicPr>
          <p:cNvPr id="5" name="图片 4"/>
          <p:cNvPicPr>
            <a:picLocks noChangeAspect="1"/>
          </p:cNvPicPr>
          <p:nvPr/>
        </p:nvPicPr>
        <p:blipFill>
          <a:blip r:embed="rId2"/>
          <a:stretch>
            <a:fillRect/>
          </a:stretch>
        </p:blipFill>
        <p:spPr>
          <a:xfrm>
            <a:off x="-277606" y="452851"/>
            <a:ext cx="9144000" cy="6747429"/>
          </a:xfrm>
          <a:prstGeom prst="rect">
            <a:avLst/>
          </a:prstGeom>
        </p:spPr>
      </p:pic>
    </p:spTree>
    <p:extLst>
      <p:ext uri="{BB962C8B-B14F-4D97-AF65-F5344CB8AC3E}">
        <p14:creationId xmlns:p14="http://schemas.microsoft.com/office/powerpoint/2010/main" val="19263119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比较内容标题</a:t>
            </a:r>
            <a:endParaRPr lang="zh-CN" altLang="en-US" dirty="0"/>
          </a:p>
        </p:txBody>
      </p:sp>
      <p:sp>
        <p:nvSpPr>
          <p:cNvPr id="3" name="内容占位符 2"/>
          <p:cNvSpPr>
            <a:spLocks noGrp="1"/>
          </p:cNvSpPr>
          <p:nvPr>
            <p:ph sz="quarter" idx="10"/>
          </p:nvPr>
        </p:nvSpPr>
        <p:spPr/>
        <p:txBody>
          <a:bodyPr/>
          <a:lstStyle/>
          <a:p>
            <a:r>
              <a:rPr lang="zh-CN" altLang="en-US" dirty="0" smtClean="0"/>
              <a:t>比较内容比较内容比较内容</a:t>
            </a:r>
            <a:endParaRPr lang="en-US" altLang="zh-CN" dirty="0" smtClean="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5" name="文本占位符 4"/>
          <p:cNvSpPr>
            <a:spLocks noGrp="1"/>
          </p:cNvSpPr>
          <p:nvPr>
            <p:ph type="body" sz="quarter" idx="3"/>
          </p:nvPr>
        </p:nvSpPr>
        <p:spPr/>
        <p:txBody>
          <a:bodyPr>
            <a:normAutofit lnSpcReduction="10000"/>
          </a:bodyPr>
          <a:lstStyle/>
          <a:p>
            <a:r>
              <a:rPr lang="zh-CN" altLang="en-US" dirty="0"/>
              <a:t>比较内容标题</a:t>
            </a:r>
          </a:p>
        </p:txBody>
      </p:sp>
    </p:spTree>
    <p:extLst>
      <p:ext uri="{BB962C8B-B14F-4D97-AF65-F5344CB8AC3E}">
        <p14:creationId xmlns:p14="http://schemas.microsoft.com/office/powerpoint/2010/main" val="17314284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smtClean="0"/>
              <a:t>浙江、</a:t>
            </a:r>
          </a:p>
          <a:p>
            <a:r>
              <a:rPr lang="zh-CN" altLang="en-US" dirty="0"/>
              <a:t>大暑送“大暑船”活动在浙江台州沿海已有几百年的历史</a:t>
            </a:r>
            <a:r>
              <a:rPr lang="zh-CN" altLang="en-US" dirty="0" smtClean="0"/>
              <a:t>。</a:t>
            </a:r>
            <a:r>
              <a:rPr lang="mr-IN" altLang="zh-CN" dirty="0"/>
              <a:t> “</a:t>
            </a:r>
            <a:r>
              <a:rPr lang="zh-CN" altLang="mr-IN" dirty="0" smtClean="0"/>
              <a:t>大</a:t>
            </a:r>
            <a:r>
              <a:rPr lang="zh-CN" altLang="en-US" dirty="0" smtClean="0"/>
              <a:t>暑</a:t>
            </a:r>
            <a:r>
              <a:rPr lang="mr-IN" altLang="zh-CN" dirty="0"/>
              <a:t/>
            </a:r>
            <a:br>
              <a:rPr lang="mr-IN" altLang="zh-CN" dirty="0"/>
            </a:br>
            <a:r>
              <a:rPr lang="zh-CN" altLang="mr-IN" dirty="0"/>
              <a:t>船</a:t>
            </a:r>
            <a:r>
              <a:rPr lang="zh-CN" altLang="mr-IN" dirty="0" smtClean="0"/>
              <a:t>”</a:t>
            </a:r>
            <a:r>
              <a:rPr lang="zh-CN" altLang="en-US" dirty="0"/>
              <a:t>完全按照旧时的</a:t>
            </a:r>
            <a:r>
              <a:rPr lang="zh-CN" altLang="en-US" dirty="0">
                <a:hlinkClick r:id="rId2"/>
              </a:rPr>
              <a:t>三桅帆船</a:t>
            </a:r>
            <a:r>
              <a:rPr lang="zh-CN" altLang="en-US" dirty="0"/>
              <a:t>缩小比例后建造，船内载各种祭品。活动开始后，</a:t>
            </a:r>
            <a:r>
              <a:rPr lang="en-US" altLang="zh-CN" dirty="0"/>
              <a:t>50</a:t>
            </a:r>
            <a:r>
              <a:rPr lang="zh-CN" altLang="en-US" dirty="0"/>
              <a:t>多名渔民轮流抬着“大暑船”在街道上行进，鼓号喧天，鞭炮齐鸣，街道两旁站满祈福人群。“大暑船”最终被运送至码头，进行一系列祈福仪式。随后，这艘“大暑船”被渔船拉出渔港，然后在大海上点燃，任其沉浮，以此祝福人们</a:t>
            </a:r>
            <a:r>
              <a:rPr lang="zh-CN" altLang="en-US" dirty="0">
                <a:hlinkClick r:id="rId3"/>
              </a:rPr>
              <a:t>五谷丰登</a:t>
            </a:r>
            <a:r>
              <a:rPr lang="zh-CN" altLang="en-US" dirty="0"/>
              <a:t>，生活安康。台州椒江人还有大暑节气吃姜汁调蛋的风俗，姜汁能去除体内湿气，姜汁调蛋“补人”，也有老年人喜欢吃鸡粥，谓能补阳。</a:t>
            </a:r>
            <a:r>
              <a:rPr lang="zh-CN" altLang="en-US" baseline="30000" dirty="0"/>
              <a:t> </a:t>
            </a:r>
            <a:r>
              <a:rPr lang="en-US" altLang="zh-CN" baseline="30000" dirty="0"/>
              <a:t>[4]</a:t>
            </a:r>
            <a:r>
              <a:rPr lang="zh-CN" altLang="en-US" dirty="0"/>
              <a:t> </a:t>
            </a:r>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35677473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台湾</a:t>
            </a:r>
          </a:p>
          <a:p>
            <a:r>
              <a:rPr lang="zh-CN" altLang="en-US" dirty="0"/>
              <a:t>大暑节台湾周围的海域大多布满暖水鱼群，东北海域有鱿鱼，</a:t>
            </a:r>
            <a:r>
              <a:rPr lang="zh-CN" altLang="en-US" dirty="0">
                <a:hlinkClick r:id="rId2"/>
              </a:rPr>
              <a:t>基隆</a:t>
            </a:r>
            <a:r>
              <a:rPr lang="zh-CN" altLang="en-US" dirty="0"/>
              <a:t>外海有小卷、赤宗、彰化海域则有</a:t>
            </a:r>
            <a:r>
              <a:rPr lang="zh-CN" altLang="en-US" dirty="0">
                <a:hlinkClick r:id="rId3"/>
              </a:rPr>
              <a:t>黄鳍鲷</a:t>
            </a:r>
            <a:r>
              <a:rPr lang="zh-CN" altLang="en-US" dirty="0"/>
              <a:t>等。台湾民谚：大暑吃</a:t>
            </a:r>
            <a:r>
              <a:rPr lang="zh-CN" altLang="en-US" dirty="0">
                <a:hlinkClick r:id="rId4"/>
              </a:rPr>
              <a:t>凤梨</a:t>
            </a:r>
            <a:r>
              <a:rPr lang="zh-CN" altLang="en-US" dirty="0"/>
              <a:t>，说的是这个时节的凤梨最好吃。另外六月十五日是“半年节”，由于农历六月十五日是全年的一半，所以在这一天拜完神明后全家会一起吃“半年圆”，半年圆是用糯米磨成粉再和上红面搓成的</a:t>
            </a:r>
            <a:r>
              <a:rPr lang="en-US" altLang="zh-CN" dirty="0"/>
              <a:t>,</a:t>
            </a:r>
            <a:r>
              <a:rPr lang="zh-CN" altLang="en-US" dirty="0"/>
              <a:t>大多会煮成甜食来品尝，象征意义是</a:t>
            </a:r>
            <a:r>
              <a:rPr lang="zh-CN" altLang="en-US" dirty="0">
                <a:hlinkClick r:id="rId5"/>
              </a:rPr>
              <a:t>团圆</a:t>
            </a:r>
            <a:r>
              <a:rPr lang="zh-CN" altLang="en-US" dirty="0"/>
              <a:t>与甜蜜。</a:t>
            </a:r>
            <a:r>
              <a:rPr lang="en-US" altLang="zh-CN" baseline="30000" dirty="0"/>
              <a:t>[5]</a:t>
            </a:r>
            <a:r>
              <a:rPr lang="zh-CN" altLang="en-US" dirty="0"/>
              <a:t> </a:t>
            </a:r>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7388557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b="1" dirty="0"/>
              <a:t>斗蟋蟀</a:t>
            </a:r>
            <a:r>
              <a:rPr lang="zh-CN" altLang="en-US" dirty="0"/>
              <a:t/>
            </a:r>
            <a:br>
              <a:rPr lang="zh-CN" altLang="en-US" dirty="0"/>
            </a:br>
            <a:r>
              <a:rPr lang="zh-CN" altLang="en-US" dirty="0"/>
              <a:t>　　大暑是乡村田野蟋蟀最多的季节，中国有些地区的人们茶余饭后有以斗蟋蟀为乐的风俗</a:t>
            </a:r>
          </a:p>
        </p:txBody>
      </p:sp>
      <p:sp>
        <p:nvSpPr>
          <p:cNvPr id="4" name="标题 3"/>
          <p:cNvSpPr>
            <a:spLocks noGrp="1"/>
          </p:cNvSpPr>
          <p:nvPr>
            <p:ph type="title"/>
          </p:nvPr>
        </p:nvSpPr>
        <p:spPr/>
        <p:txBody>
          <a:bodyPr/>
          <a:lstStyle/>
          <a:p>
            <a:r>
              <a:rPr lang="zh-CN" altLang="en-US" dirty="0"/>
              <a:t>标题内容标题内容</a:t>
            </a:r>
          </a:p>
        </p:txBody>
      </p:sp>
      <p:pic>
        <p:nvPicPr>
          <p:cNvPr id="2" name="图片 1"/>
          <p:cNvPicPr>
            <a:picLocks noChangeAspect="1"/>
          </p:cNvPicPr>
          <p:nvPr/>
        </p:nvPicPr>
        <p:blipFill>
          <a:blip r:embed="rId2"/>
          <a:stretch>
            <a:fillRect/>
          </a:stretch>
        </p:blipFill>
        <p:spPr>
          <a:xfrm>
            <a:off x="3854450" y="2743200"/>
            <a:ext cx="1435100" cy="1371600"/>
          </a:xfrm>
          <a:prstGeom prst="rect">
            <a:avLst/>
          </a:prstGeom>
        </p:spPr>
      </p:pic>
    </p:spTree>
    <p:extLst>
      <p:ext uri="{BB962C8B-B14F-4D97-AF65-F5344CB8AC3E}">
        <p14:creationId xmlns:p14="http://schemas.microsoft.com/office/powerpoint/2010/main" val="17064991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b="1" dirty="0"/>
              <a:t>喝暑羊</a:t>
            </a:r>
            <a:r>
              <a:rPr lang="zh-CN" altLang="en-US" dirty="0"/>
              <a:t/>
            </a:r>
            <a:br>
              <a:rPr lang="zh-CN" altLang="en-US" dirty="0"/>
            </a:br>
            <a:r>
              <a:rPr lang="zh-CN" altLang="en-US" dirty="0"/>
              <a:t>　　山东不少地区有在大暑到来这一天“喝暑羊”（即喝羊肉汤）的习俗。在</a:t>
            </a:r>
            <a:r>
              <a:rPr lang="zh-CN" altLang="en-US" dirty="0">
                <a:hlinkClick r:id="rId2"/>
              </a:rPr>
              <a:t>枣庄市</a:t>
            </a:r>
            <a:r>
              <a:rPr lang="zh-CN" altLang="en-US" dirty="0"/>
              <a:t>，不少市民大暑这天到当地的羊肉汤馆“喝暑羊”。</a:t>
            </a:r>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2393257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384418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项目介绍</a:t>
            </a:r>
            <a:endParaRPr lang="zh-CN" altLang="en-US" dirty="0"/>
          </a:p>
        </p:txBody>
      </p:sp>
      <p:sp>
        <p:nvSpPr>
          <p:cNvPr id="4" name="矩形 3"/>
          <p:cNvSpPr/>
          <p:nvPr/>
        </p:nvSpPr>
        <p:spPr>
          <a:xfrm>
            <a:off x="1390390" y="2026536"/>
            <a:ext cx="5981178" cy="1815882"/>
          </a:xfrm>
          <a:prstGeom prst="rect">
            <a:avLst/>
          </a:prstGeom>
        </p:spPr>
        <p:txBody>
          <a:bodyPr wrap="square">
            <a:spAutoFit/>
          </a:bodyPr>
          <a:lstStyle/>
          <a:p>
            <a:pPr indent="228600" algn="just">
              <a:spcAft>
                <a:spcPts val="0"/>
              </a:spcAft>
            </a:pPr>
            <a:r>
              <a:rPr lang="zh-CN" altLang="zh-CN" sz="2800" kern="100" dirty="0">
                <a:latin typeface="仿宋" panose="02010609060101010101" pitchFamily="49" charset="-122"/>
                <a:ea typeface="仿宋" panose="02010609060101010101" pitchFamily="49" charset="-122"/>
                <a:cs typeface="Times New Roman" charset="0"/>
              </a:rPr>
              <a:t>聚票网为用户提供实时的演出信息、场馆信息、门票价格、评价等信息。收录的票品类型包括：演唱会、歌剧话剧、电影、体育竞赛等。</a:t>
            </a:r>
          </a:p>
        </p:txBody>
      </p:sp>
      <p:sp>
        <p:nvSpPr>
          <p:cNvPr id="5" name="六边形 4"/>
          <p:cNvSpPr/>
          <p:nvPr/>
        </p:nvSpPr>
        <p:spPr>
          <a:xfrm>
            <a:off x="3386725" y="4848138"/>
            <a:ext cx="1412771" cy="1221480"/>
          </a:xfrm>
          <a:prstGeom prst="hexagon">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六边形 5"/>
          <p:cNvSpPr/>
          <p:nvPr/>
        </p:nvSpPr>
        <p:spPr>
          <a:xfrm>
            <a:off x="4555785" y="4224872"/>
            <a:ext cx="1412771" cy="1221480"/>
          </a:xfrm>
          <a:prstGeom prst="hexagon">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六边形 6"/>
          <p:cNvSpPr/>
          <p:nvPr/>
        </p:nvSpPr>
        <p:spPr>
          <a:xfrm>
            <a:off x="5712319" y="3601606"/>
            <a:ext cx="1412771" cy="1221480"/>
          </a:xfrm>
          <a:prstGeom prst="hexagon">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a:off x="6887096" y="4212346"/>
            <a:ext cx="1412771" cy="1221480"/>
          </a:xfrm>
          <a:prstGeom prst="hexagon">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0229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1703B59-C883-4B8B-974E-AFB30A6C43A7}" type="slidenum">
              <a:rPr lang="en-US" altLang="zh-CN" smtClean="0"/>
              <a:pPr/>
              <a:t>40</a:t>
            </a:fld>
            <a:endParaRPr lang="en-US" altLang="zh-CN"/>
          </a:p>
        </p:txBody>
      </p:sp>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smtClean="0"/>
              <a:t>空白页面，可供大型图表、图片排版</a:t>
            </a:r>
            <a:endParaRPr lang="en-US" altLang="zh-CN" sz="1600" dirty="0" smtClean="0"/>
          </a:p>
          <a:p>
            <a:r>
              <a:rPr lang="zh-CN" altLang="en-US" sz="1600" dirty="0" smtClean="0"/>
              <a:t>此文本框仅为注释，</a:t>
            </a:r>
            <a:r>
              <a:rPr lang="zh-CN" altLang="en-US" sz="1600" b="1" dirty="0" smtClean="0">
                <a:solidFill>
                  <a:schemeClr val="accent1"/>
                </a:solidFill>
              </a:rPr>
              <a:t>制作时请删除</a:t>
            </a:r>
            <a:endParaRPr lang="zh-CN" altLang="en-US" sz="1600" b="1" dirty="0">
              <a:solidFill>
                <a:schemeClr val="accent1"/>
              </a:solidFill>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035" y="-34787"/>
            <a:ext cx="4483269" cy="6858000"/>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 y="1813823"/>
            <a:ext cx="9144000" cy="380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18395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a:t>
            </a:r>
            <a:r>
              <a:rPr lang="zh-CN" altLang="en-US" dirty="0" smtClean="0"/>
              <a:t>内容</a:t>
            </a:r>
            <a:endParaRPr lang="zh-CN" altLang="en-US" dirty="0"/>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a:t>
            </a:r>
            <a:r>
              <a:rPr lang="zh-CN" altLang="en-US" dirty="0" smtClean="0"/>
              <a:t>内容</a:t>
            </a:r>
            <a:endParaRPr lang="zh-CN" altLang="en-US" dirty="0"/>
          </a:p>
        </p:txBody>
      </p:sp>
      <p:sp>
        <p:nvSpPr>
          <p:cNvPr id="4" name="灯片编号占位符 3"/>
          <p:cNvSpPr>
            <a:spLocks noGrp="1"/>
          </p:cNvSpPr>
          <p:nvPr>
            <p:ph type="sldNum" sz="quarter" idx="12"/>
          </p:nvPr>
        </p:nvSpPr>
        <p:spPr/>
        <p:txBody>
          <a:bodyPr/>
          <a:lstStyle/>
          <a:p>
            <a:fld id="{54BD5A17-3153-4A95-988E-B577C14000F1}" type="slidenum">
              <a:rPr lang="en-US" altLang="zh-CN" smtClean="0"/>
              <a:pPr/>
              <a:t>41</a:t>
            </a:fld>
            <a:endParaRPr lang="en-US" altLang="zh-CN" dirty="0"/>
          </a:p>
        </p:txBody>
      </p:sp>
      <p:sp>
        <p:nvSpPr>
          <p:cNvPr id="5" name="标题 4"/>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5606350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a:t>
            </a:r>
            <a:r>
              <a:rPr lang="zh-CN" altLang="en-US" dirty="0" smtClean="0"/>
              <a:t>内容</a:t>
            </a:r>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a:t>
            </a:r>
            <a:r>
              <a:rPr lang="zh-CN" altLang="en-US" dirty="0" smtClean="0"/>
              <a:t>内容</a:t>
            </a:r>
            <a:endParaRPr lang="zh-CN" altLang="en-US" dirty="0"/>
          </a:p>
        </p:txBody>
      </p:sp>
      <p:sp>
        <p:nvSpPr>
          <p:cNvPr id="5" name="文本占位符 4"/>
          <p:cNvSpPr>
            <a:spLocks noGrp="1"/>
          </p:cNvSpPr>
          <p:nvPr>
            <p:ph type="body" sz="quarter" idx="3"/>
          </p:nvPr>
        </p:nvSpPr>
        <p:spPr/>
        <p:txBody>
          <a:bodyPr>
            <a:normAutofit lnSpcReduction="10000"/>
          </a:bodyPr>
          <a:lstStyle/>
          <a:p>
            <a:r>
              <a:rPr lang="zh-CN" altLang="en-US" dirty="0"/>
              <a:t>比较内容标题</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42</a:t>
            </a:fld>
            <a:endParaRPr lang="en-US" altLang="zh-CN" dirty="0"/>
          </a:p>
        </p:txBody>
      </p:sp>
    </p:spTree>
    <p:extLst>
      <p:ext uri="{BB962C8B-B14F-4D97-AF65-F5344CB8AC3E}">
        <p14:creationId xmlns:p14="http://schemas.microsoft.com/office/powerpoint/2010/main" val="20540602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2648310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可仅使用交大红</a:t>
            </a:r>
            <a:endParaRPr lang="zh-CN" altLang="en-US" dirty="0"/>
          </a:p>
        </p:txBody>
      </p:sp>
      <p:graphicFrame>
        <p:nvGraphicFramePr>
          <p:cNvPr id="3" name="图示 2"/>
          <p:cNvGraphicFramePr/>
          <p:nvPr>
            <p:extLst>
              <p:ext uri="{D42A27DB-BD31-4B8C-83A1-F6EECF244321}">
                <p14:modId xmlns:p14="http://schemas.microsoft.com/office/powerpoint/2010/main" val="124321076"/>
              </p:ext>
            </p:extLst>
          </p:nvPr>
        </p:nvGraphicFramePr>
        <p:xfrm>
          <a:off x="609600" y="1780249"/>
          <a:ext cx="8256588" cy="467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13613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115900" cy="4921498"/>
          </a:xfrm>
        </p:spPr>
        <p:txBody>
          <a:bodyPr/>
          <a:lstStyle/>
          <a:p>
            <a:r>
              <a:rPr lang="zh-CN" altLang="en-US" dirty="0" smtClean="0"/>
              <a:t>请使用本主题包含的交大</a:t>
            </a:r>
            <a:r>
              <a:rPr lang="en-US" altLang="zh-CN" dirty="0" smtClean="0"/>
              <a:t>VI</a:t>
            </a:r>
            <a:r>
              <a:rPr lang="zh-CN" altLang="en-US" dirty="0" smtClean="0"/>
              <a:t>指定配色</a:t>
            </a:r>
            <a:endParaRPr lang="en-US" altLang="zh-CN" dirty="0" smtClean="0"/>
          </a:p>
          <a:p>
            <a:r>
              <a:rPr lang="zh-CN" altLang="en-US" dirty="0" smtClean="0"/>
              <a:t>建议尽量不使用较多的色彩</a:t>
            </a:r>
            <a:endParaRPr lang="en-US" altLang="zh-CN" dirty="0" smtClean="0"/>
          </a:p>
        </p:txBody>
      </p:sp>
      <p:sp>
        <p:nvSpPr>
          <p:cNvPr id="2" name="标题 1"/>
          <p:cNvSpPr>
            <a:spLocks noGrp="1"/>
          </p:cNvSpPr>
          <p:nvPr>
            <p:ph type="title"/>
          </p:nvPr>
        </p:nvSpPr>
        <p:spPr/>
        <p:txBody>
          <a:bodyPr/>
          <a:lstStyle/>
          <a:p>
            <a:r>
              <a:rPr lang="zh-CN" altLang="en-US" dirty="0" smtClean="0"/>
              <a:t>可使用多色搭配</a:t>
            </a:r>
            <a:endParaRPr lang="zh-CN" altLang="en-US" dirty="0"/>
          </a:p>
        </p:txBody>
      </p:sp>
      <p:grpSp>
        <p:nvGrpSpPr>
          <p:cNvPr id="13" name="组合 12"/>
          <p:cNvGrpSpPr/>
          <p:nvPr/>
        </p:nvGrpSpPr>
        <p:grpSpPr>
          <a:xfrm>
            <a:off x="519069" y="3560496"/>
            <a:ext cx="2608632" cy="2798938"/>
            <a:chOff x="5704759" y="2304434"/>
            <a:chExt cx="2947468" cy="3162493"/>
          </a:xfrm>
        </p:grpSpPr>
        <p:sp>
          <p:nvSpPr>
            <p:cNvPr id="8" name="MH_SubTitle_3"/>
            <p:cNvSpPr>
              <a:spLocks/>
            </p:cNvSpPr>
            <p:nvPr>
              <p:custDataLst>
                <p:tags r:id="rId12"/>
              </p:custDataLst>
            </p:nvPr>
          </p:nvSpPr>
          <p:spPr bwMode="auto">
            <a:xfrm>
              <a:off x="5704759" y="2992227"/>
              <a:ext cx="2947468" cy="1996028"/>
            </a:xfrm>
            <a:custGeom>
              <a:avLst/>
              <a:gdLst/>
              <a:ahLst/>
              <a:cxnLst>
                <a:cxn ang="0">
                  <a:pos x="106" y="230"/>
                </a:cxn>
                <a:cxn ang="0">
                  <a:pos x="443" y="230"/>
                </a:cxn>
                <a:cxn ang="0">
                  <a:pos x="412" y="300"/>
                </a:cxn>
                <a:cxn ang="0">
                  <a:pos x="0" y="300"/>
                </a:cxn>
                <a:cxn ang="0">
                  <a:pos x="170" y="0"/>
                </a:cxn>
                <a:cxn ang="0">
                  <a:pos x="203" y="57"/>
                </a:cxn>
                <a:cxn ang="0">
                  <a:pos x="106" y="230"/>
                </a:cxn>
              </a:cxnLst>
              <a:rect l="0" t="0" r="r" b="b"/>
              <a:pathLst>
                <a:path w="443" h="300">
                  <a:moveTo>
                    <a:pt x="106" y="230"/>
                  </a:moveTo>
                  <a:lnTo>
                    <a:pt x="443" y="230"/>
                  </a:lnTo>
                  <a:lnTo>
                    <a:pt x="412" y="300"/>
                  </a:lnTo>
                  <a:lnTo>
                    <a:pt x="0" y="300"/>
                  </a:lnTo>
                  <a:lnTo>
                    <a:pt x="170" y="0"/>
                  </a:lnTo>
                  <a:lnTo>
                    <a:pt x="203" y="57"/>
                  </a:lnTo>
                  <a:lnTo>
                    <a:pt x="106" y="230"/>
                  </a:lnTo>
                  <a:close/>
                </a:path>
              </a:pathLst>
            </a:custGeom>
            <a:solidFill>
              <a:schemeClr val="accent1"/>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b" anchorCtr="0">
              <a:normAutofit/>
            </a:bodyPr>
            <a:lstStyle/>
            <a:p>
              <a:pPr algn="ctr" eaLnBrk="0" fontAlgn="ctr" hangingPunct="0">
                <a:buClr>
                  <a:srgbClr val="FF0000"/>
                </a:buClr>
                <a:buSzPct val="70000"/>
                <a:defRPr/>
              </a:pPr>
              <a:r>
                <a:rPr lang="zh-CN" altLang="en-US" sz="1400" dirty="0" smtClean="0">
                  <a:solidFill>
                    <a:srgbClr val="FFFFFF"/>
                  </a:solidFill>
                </a:rPr>
                <a:t>此图示仅为示例</a:t>
              </a:r>
              <a:endParaRPr lang="zh-CN" altLang="en-US" sz="1400" dirty="0">
                <a:solidFill>
                  <a:srgbClr val="FFFFFF"/>
                </a:solidFill>
              </a:endParaRPr>
            </a:p>
          </p:txBody>
        </p:sp>
        <p:sp>
          <p:nvSpPr>
            <p:cNvPr id="9" name="MH_SubTitle_1"/>
            <p:cNvSpPr/>
            <p:nvPr>
              <p:custDataLst>
                <p:tags r:id="rId13"/>
              </p:custDataLst>
            </p:nvPr>
          </p:nvSpPr>
          <p:spPr>
            <a:xfrm rot="-3600000">
              <a:off x="5432609" y="3031318"/>
              <a:ext cx="2979949" cy="1891269"/>
            </a:xfrm>
            <a:custGeom>
              <a:avLst/>
              <a:gdLst>
                <a:gd name="connsiteX0" fmla="*/ 300341 w 2979949"/>
                <a:gd name="connsiteY0" fmla="*/ 0 h 1891269"/>
                <a:gd name="connsiteX1" fmla="*/ 1591042 w 2979949"/>
                <a:gd name="connsiteY1" fmla="*/ 5604 h 1891269"/>
                <a:gd name="connsiteX2" fmla="*/ 2979949 w 2979949"/>
                <a:gd name="connsiteY2" fmla="*/ 8718 h 1891269"/>
                <a:gd name="connsiteX3" fmla="*/ 1925524 w 2979949"/>
                <a:gd name="connsiteY3" fmla="*/ 1891269 h 1891269"/>
                <a:gd name="connsiteX4" fmla="*/ 1671286 w 2979949"/>
                <a:gd name="connsiteY4" fmla="*/ 1446490 h 1891269"/>
                <a:gd name="connsiteX5" fmla="*/ 2294210 w 2979949"/>
                <a:gd name="connsiteY5" fmla="*/ 377700 h 1891269"/>
                <a:gd name="connsiteX6" fmla="*/ 0 w 2979949"/>
                <a:gd name="connsiteY6" fmla="*/ 386261 h 18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949" h="1891269">
                  <a:moveTo>
                    <a:pt x="300341" y="0"/>
                  </a:moveTo>
                  <a:lnTo>
                    <a:pt x="1591042" y="5604"/>
                  </a:lnTo>
                  <a:lnTo>
                    <a:pt x="2979949" y="8718"/>
                  </a:lnTo>
                  <a:lnTo>
                    <a:pt x="1925524" y="1891269"/>
                  </a:lnTo>
                  <a:lnTo>
                    <a:pt x="1671286" y="1446490"/>
                  </a:lnTo>
                  <a:lnTo>
                    <a:pt x="2294210" y="377700"/>
                  </a:lnTo>
                  <a:lnTo>
                    <a:pt x="0" y="386261"/>
                  </a:lnTo>
                  <a:close/>
                </a:path>
              </a:pathLst>
            </a:custGeom>
            <a:solidFill>
              <a:schemeClr val="accent2"/>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t">
              <a:normAutofit/>
            </a:bodyPr>
            <a:lstStyle/>
            <a:p>
              <a:pPr algn="ctr" eaLnBrk="0" fontAlgn="ctr" hangingPunct="0">
                <a:buClr>
                  <a:srgbClr val="FF0000"/>
                </a:buClr>
                <a:buSzPct val="70000"/>
                <a:defRPr/>
              </a:pPr>
              <a:r>
                <a:rPr lang="zh-CN" altLang="en-US" sz="1400" dirty="0" smtClean="0">
                  <a:solidFill>
                    <a:srgbClr val="FFFFFF"/>
                  </a:solidFill>
                </a:rPr>
                <a:t>此图示仅为示例</a:t>
              </a:r>
              <a:endParaRPr lang="zh-CN" altLang="en-US" sz="1400" dirty="0">
                <a:solidFill>
                  <a:srgbClr val="FFFFFF"/>
                </a:solidFill>
              </a:endParaRPr>
            </a:p>
          </p:txBody>
        </p:sp>
        <p:sp>
          <p:nvSpPr>
            <p:cNvPr id="10" name="MH_SubTitle_2"/>
            <p:cNvSpPr/>
            <p:nvPr>
              <p:custDataLst>
                <p:tags r:id="rId14"/>
              </p:custDataLst>
            </p:nvPr>
          </p:nvSpPr>
          <p:spPr>
            <a:xfrm rot="3600000">
              <a:off x="5638174" y="2782351"/>
              <a:ext cx="2897639" cy="1941806"/>
            </a:xfrm>
            <a:custGeom>
              <a:avLst/>
              <a:gdLst>
                <a:gd name="connsiteX0" fmla="*/ 0 w 2897639"/>
                <a:gd name="connsiteY0" fmla="*/ 401380 h 1941806"/>
                <a:gd name="connsiteX1" fmla="*/ 212910 w 2897639"/>
                <a:gd name="connsiteY1" fmla="*/ 32610 h 1941806"/>
                <a:gd name="connsiteX2" fmla="*/ 1605143 w 2897639"/>
                <a:gd name="connsiteY2" fmla="*/ 29731 h 1941806"/>
                <a:gd name="connsiteX3" fmla="*/ 2897639 w 2897639"/>
                <a:gd name="connsiteY3" fmla="*/ 0 h 1941806"/>
                <a:gd name="connsiteX4" fmla="*/ 1776537 w 2897639"/>
                <a:gd name="connsiteY4" fmla="*/ 1941806 h 1941806"/>
                <a:gd name="connsiteX5" fmla="*/ 1505371 w 2897639"/>
                <a:gd name="connsiteY5" fmla="*/ 1493305 h 1941806"/>
                <a:gd name="connsiteX6" fmla="*/ 2157407 w 2897639"/>
                <a:gd name="connsiteY6" fmla="*/ 363946 h 19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639" h="1941806">
                  <a:moveTo>
                    <a:pt x="0" y="401380"/>
                  </a:moveTo>
                  <a:lnTo>
                    <a:pt x="212910" y="32610"/>
                  </a:lnTo>
                  <a:lnTo>
                    <a:pt x="1605143" y="29731"/>
                  </a:lnTo>
                  <a:lnTo>
                    <a:pt x="2897639" y="0"/>
                  </a:lnTo>
                  <a:lnTo>
                    <a:pt x="1776537" y="1941806"/>
                  </a:lnTo>
                  <a:lnTo>
                    <a:pt x="1505371" y="1493305"/>
                  </a:lnTo>
                  <a:lnTo>
                    <a:pt x="2157407" y="363946"/>
                  </a:lnTo>
                  <a:close/>
                </a:path>
              </a:pathLst>
            </a:custGeom>
            <a:solidFill>
              <a:schemeClr val="accent3"/>
            </a:solid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rmAutofit/>
            </a:bodyPr>
            <a:lstStyle/>
            <a:p>
              <a:pPr algn="ctr" eaLnBrk="0" fontAlgn="ctr" hangingPunct="0">
                <a:buClr>
                  <a:srgbClr val="FF0000"/>
                </a:buClr>
                <a:buSzPct val="70000"/>
                <a:defRPr/>
              </a:pPr>
              <a:r>
                <a:rPr lang="zh-CN" altLang="en-US" sz="1400" smtClean="0">
                  <a:solidFill>
                    <a:srgbClr val="FFFFFF"/>
                  </a:solidFill>
                </a:rPr>
                <a:t>此图示仅为示例</a:t>
              </a:r>
              <a:endParaRPr lang="zh-CN" altLang="en-US" sz="1400" dirty="0">
                <a:solidFill>
                  <a:srgbClr val="FFFFFF"/>
                </a:solidFill>
              </a:endParaRPr>
            </a:p>
          </p:txBody>
        </p:sp>
      </p:grpSp>
      <p:grpSp>
        <p:nvGrpSpPr>
          <p:cNvPr id="34" name="组合 33"/>
          <p:cNvGrpSpPr/>
          <p:nvPr/>
        </p:nvGrpSpPr>
        <p:grpSpPr>
          <a:xfrm>
            <a:off x="3300421" y="3575404"/>
            <a:ext cx="2347819" cy="2342453"/>
            <a:chOff x="3805042" y="3313229"/>
            <a:chExt cx="2778125" cy="2771775"/>
          </a:xfrm>
        </p:grpSpPr>
        <p:sp>
          <p:nvSpPr>
            <p:cNvPr id="14" name="MH_Other_1"/>
            <p:cNvSpPr/>
            <p:nvPr>
              <p:custDataLst>
                <p:tags r:id="rId8"/>
              </p:custDataLst>
            </p:nvPr>
          </p:nvSpPr>
          <p:spPr>
            <a:xfrm rot="5400000">
              <a:off x="3805042" y="3313229"/>
              <a:ext cx="1587500" cy="1587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2400" dirty="0"/>
            </a:p>
          </p:txBody>
        </p:sp>
        <p:sp>
          <p:nvSpPr>
            <p:cNvPr id="15" name="MH_Other_2"/>
            <p:cNvSpPr/>
            <p:nvPr>
              <p:custDataLst>
                <p:tags r:id="rId9"/>
              </p:custDataLst>
            </p:nvPr>
          </p:nvSpPr>
          <p:spPr>
            <a:xfrm>
              <a:off x="4262242" y="4956292"/>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2800" dirty="0"/>
            </a:p>
          </p:txBody>
        </p:sp>
        <p:sp>
          <p:nvSpPr>
            <p:cNvPr id="16" name="MH_Other_3"/>
            <p:cNvSpPr/>
            <p:nvPr>
              <p:custDataLst>
                <p:tags r:id="rId10"/>
              </p:custDataLst>
            </p:nvPr>
          </p:nvSpPr>
          <p:spPr>
            <a:xfrm rot="10800000">
              <a:off x="5448104" y="3770429"/>
              <a:ext cx="1128713" cy="11303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2400" dirty="0"/>
            </a:p>
          </p:txBody>
        </p:sp>
        <p:sp>
          <p:nvSpPr>
            <p:cNvPr id="17" name="MH_Other_4"/>
            <p:cNvSpPr/>
            <p:nvPr>
              <p:custDataLst>
                <p:tags r:id="rId11"/>
              </p:custDataLst>
            </p:nvPr>
          </p:nvSpPr>
          <p:spPr>
            <a:xfrm rot="16200000">
              <a:off x="5454454" y="4945179"/>
              <a:ext cx="1128713" cy="112871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2400" dirty="0"/>
            </a:p>
          </p:txBody>
        </p:sp>
        <p:sp>
          <p:nvSpPr>
            <p:cNvPr id="23" name="矩形 22"/>
            <p:cNvSpPr/>
            <p:nvPr/>
          </p:nvSpPr>
          <p:spPr>
            <a:xfrm>
              <a:off x="3905353" y="3770429"/>
              <a:ext cx="1389972" cy="523220"/>
            </a:xfrm>
            <a:prstGeom prst="rect">
              <a:avLst/>
            </a:prstGeom>
          </p:spPr>
          <p:txBody>
            <a:bodyPr wrap="square">
              <a:spAutoFit/>
            </a:bodyPr>
            <a:lstStyle/>
            <a:p>
              <a:pPr algn="ctr" eaLnBrk="0" fontAlgn="ctr" hangingPunct="0">
                <a:buClr>
                  <a:srgbClr val="FF0000"/>
                </a:buClr>
                <a:buSzPct val="70000"/>
                <a:defRPr/>
              </a:pPr>
              <a:r>
                <a:rPr lang="zh-CN" altLang="en-US" sz="1400" b="1" dirty="0">
                  <a:solidFill>
                    <a:srgbClr val="FFFFFF"/>
                  </a:solidFill>
                </a:rPr>
                <a:t>此</a:t>
              </a:r>
              <a:r>
                <a:rPr lang="zh-CN" altLang="en-US" sz="1400" b="1" dirty="0" smtClean="0">
                  <a:solidFill>
                    <a:srgbClr val="FFFFFF"/>
                  </a:solidFill>
                </a:rPr>
                <a:t>图示</a:t>
              </a:r>
              <a:endParaRPr lang="en-US" altLang="zh-CN" sz="1400" b="1" dirty="0" smtClean="0">
                <a:solidFill>
                  <a:srgbClr val="FFFFFF"/>
                </a:solidFill>
              </a:endParaRPr>
            </a:p>
            <a:p>
              <a:pPr algn="ctr" eaLnBrk="0" fontAlgn="ctr" hangingPunct="0">
                <a:buClr>
                  <a:srgbClr val="FF0000"/>
                </a:buClr>
                <a:buSzPct val="70000"/>
                <a:defRPr/>
              </a:pPr>
              <a:r>
                <a:rPr lang="zh-CN" altLang="en-US" sz="1400" b="1" dirty="0" smtClean="0">
                  <a:solidFill>
                    <a:srgbClr val="FFFFFF"/>
                  </a:solidFill>
                </a:rPr>
                <a:t>仅</a:t>
              </a:r>
              <a:r>
                <a:rPr lang="zh-CN" altLang="en-US" sz="1400" b="1" dirty="0">
                  <a:solidFill>
                    <a:srgbClr val="FFFFFF"/>
                  </a:solidFill>
                </a:rPr>
                <a:t>为示例</a:t>
              </a:r>
            </a:p>
          </p:txBody>
        </p:sp>
        <p:sp>
          <p:nvSpPr>
            <p:cNvPr id="29" name="矩形 28"/>
            <p:cNvSpPr/>
            <p:nvPr/>
          </p:nvSpPr>
          <p:spPr>
            <a:xfrm>
              <a:off x="5392542" y="4037604"/>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sp>
          <p:nvSpPr>
            <p:cNvPr id="30" name="矩形 29"/>
            <p:cNvSpPr/>
            <p:nvPr/>
          </p:nvSpPr>
          <p:spPr>
            <a:xfrm>
              <a:off x="5390908" y="5219745"/>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sp>
          <p:nvSpPr>
            <p:cNvPr id="31" name="矩形 30"/>
            <p:cNvSpPr/>
            <p:nvPr/>
          </p:nvSpPr>
          <p:spPr>
            <a:xfrm>
              <a:off x="4266561" y="5223528"/>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a:t>
              </a:r>
              <a:r>
                <a:rPr lang="zh-CN" altLang="en-US" sz="1200" dirty="0" smtClean="0">
                  <a:solidFill>
                    <a:srgbClr val="FFFFFF"/>
                  </a:solidFill>
                </a:rPr>
                <a:t>图示</a:t>
              </a:r>
              <a:endParaRPr lang="en-US" altLang="zh-CN" sz="1200" dirty="0" smtClean="0">
                <a:solidFill>
                  <a:srgbClr val="FFFFFF"/>
                </a:solidFill>
              </a:endParaRPr>
            </a:p>
            <a:p>
              <a:pPr algn="ctr" eaLnBrk="0" fontAlgn="ctr" hangingPunct="0">
                <a:buClr>
                  <a:srgbClr val="FF0000"/>
                </a:buClr>
                <a:buSzPct val="70000"/>
                <a:defRPr/>
              </a:pPr>
              <a:r>
                <a:rPr lang="zh-CN" altLang="en-US" sz="1200" dirty="0" smtClean="0">
                  <a:solidFill>
                    <a:srgbClr val="FFFFFF"/>
                  </a:solidFill>
                </a:rPr>
                <a:t>仅</a:t>
              </a:r>
              <a:r>
                <a:rPr lang="zh-CN" altLang="en-US" sz="1200" dirty="0">
                  <a:solidFill>
                    <a:srgbClr val="FFFFFF"/>
                  </a:solidFill>
                </a:rPr>
                <a:t>为示例</a:t>
              </a:r>
            </a:p>
          </p:txBody>
        </p:sp>
      </p:grpSp>
      <p:grpSp>
        <p:nvGrpSpPr>
          <p:cNvPr id="35" name="组合 34"/>
          <p:cNvGrpSpPr/>
          <p:nvPr/>
        </p:nvGrpSpPr>
        <p:grpSpPr>
          <a:xfrm>
            <a:off x="6387095" y="3480263"/>
            <a:ext cx="2479092" cy="2477628"/>
            <a:chOff x="3228975" y="2320925"/>
            <a:chExt cx="2686050" cy="2684463"/>
          </a:xfrm>
        </p:grpSpPr>
        <p:sp>
          <p:nvSpPr>
            <p:cNvPr id="36" name="MH_Other_1"/>
            <p:cNvSpPr>
              <a:spLocks noChangeAspect="1"/>
            </p:cNvSpPr>
            <p:nvPr>
              <p:custDataLst>
                <p:tags r:id="rId1"/>
              </p:custDataLst>
            </p:nvPr>
          </p:nvSpPr>
          <p:spPr bwMode="auto">
            <a:xfrm>
              <a:off x="3228975" y="3073400"/>
              <a:ext cx="787400" cy="1304925"/>
            </a:xfrm>
            <a:custGeom>
              <a:avLst/>
              <a:gdLst>
                <a:gd name="T0" fmla="*/ 384 w 750"/>
                <a:gd name="T1" fmla="*/ 899 h 1243"/>
                <a:gd name="T2" fmla="*/ 185 w 750"/>
                <a:gd name="T3" fmla="*/ 1225 h 1243"/>
                <a:gd name="T4" fmla="*/ 163 w 750"/>
                <a:gd name="T5" fmla="*/ 1187 h 1243"/>
                <a:gd name="T6" fmla="*/ 142 w 750"/>
                <a:gd name="T7" fmla="*/ 1149 h 1243"/>
                <a:gd name="T8" fmla="*/ 123 w 750"/>
                <a:gd name="T9" fmla="*/ 1108 h 1243"/>
                <a:gd name="T10" fmla="*/ 96 w 750"/>
                <a:gd name="T11" fmla="*/ 1048 h 1243"/>
                <a:gd name="T12" fmla="*/ 79 w 750"/>
                <a:gd name="T13" fmla="*/ 1007 h 1243"/>
                <a:gd name="T14" fmla="*/ 58 w 750"/>
                <a:gd name="T15" fmla="*/ 943 h 1243"/>
                <a:gd name="T16" fmla="*/ 45 w 750"/>
                <a:gd name="T17" fmla="*/ 901 h 1243"/>
                <a:gd name="T18" fmla="*/ 34 w 750"/>
                <a:gd name="T19" fmla="*/ 858 h 1243"/>
                <a:gd name="T20" fmla="*/ 25 w 750"/>
                <a:gd name="T21" fmla="*/ 814 h 1243"/>
                <a:gd name="T22" fmla="*/ 17 w 750"/>
                <a:gd name="T23" fmla="*/ 768 h 1243"/>
                <a:gd name="T24" fmla="*/ 10 w 750"/>
                <a:gd name="T25" fmla="*/ 723 h 1243"/>
                <a:gd name="T26" fmla="*/ 5 w 750"/>
                <a:gd name="T27" fmla="*/ 678 h 1243"/>
                <a:gd name="T28" fmla="*/ 2 w 750"/>
                <a:gd name="T29" fmla="*/ 631 h 1243"/>
                <a:gd name="T30" fmla="*/ 0 w 750"/>
                <a:gd name="T31" fmla="*/ 562 h 1243"/>
                <a:gd name="T32" fmla="*/ 1 w 750"/>
                <a:gd name="T33" fmla="*/ 507 h 1243"/>
                <a:gd name="T34" fmla="*/ 5 w 750"/>
                <a:gd name="T35" fmla="*/ 452 h 1243"/>
                <a:gd name="T36" fmla="*/ 13 w 750"/>
                <a:gd name="T37" fmla="*/ 381 h 1243"/>
                <a:gd name="T38" fmla="*/ 21 w 750"/>
                <a:gd name="T39" fmla="*/ 328 h 1243"/>
                <a:gd name="T40" fmla="*/ 32 w 750"/>
                <a:gd name="T41" fmla="*/ 275 h 1243"/>
                <a:gd name="T42" fmla="*/ 40 w 750"/>
                <a:gd name="T43" fmla="*/ 241 h 1243"/>
                <a:gd name="T44" fmla="*/ 60 w 750"/>
                <a:gd name="T45" fmla="*/ 174 h 1243"/>
                <a:gd name="T46" fmla="*/ 83 w 750"/>
                <a:gd name="T47" fmla="*/ 108 h 1243"/>
                <a:gd name="T48" fmla="*/ 103 w 750"/>
                <a:gd name="T49" fmla="*/ 60 h 1243"/>
                <a:gd name="T50" fmla="*/ 124 w 750"/>
                <a:gd name="T51" fmla="*/ 13 h 1243"/>
                <a:gd name="T52" fmla="*/ 680 w 750"/>
                <a:gd name="T53" fmla="*/ 330 h 1243"/>
                <a:gd name="T54" fmla="*/ 670 w 750"/>
                <a:gd name="T55" fmla="*/ 357 h 1243"/>
                <a:gd name="T56" fmla="*/ 661 w 750"/>
                <a:gd name="T57" fmla="*/ 384 h 1243"/>
                <a:gd name="T58" fmla="*/ 654 w 750"/>
                <a:gd name="T59" fmla="*/ 413 h 1243"/>
                <a:gd name="T60" fmla="*/ 648 w 750"/>
                <a:gd name="T61" fmla="*/ 441 h 1243"/>
                <a:gd name="T62" fmla="*/ 643 w 750"/>
                <a:gd name="T63" fmla="*/ 471 h 1243"/>
                <a:gd name="T64" fmla="*/ 640 w 750"/>
                <a:gd name="T65" fmla="*/ 501 h 1243"/>
                <a:gd name="T66" fmla="*/ 637 w 750"/>
                <a:gd name="T67" fmla="*/ 531 h 1243"/>
                <a:gd name="T68" fmla="*/ 637 w 750"/>
                <a:gd name="T69" fmla="*/ 587 h 1243"/>
                <a:gd name="T70" fmla="*/ 641 w 750"/>
                <a:gd name="T71" fmla="*/ 636 h 1243"/>
                <a:gd name="T72" fmla="*/ 649 w 750"/>
                <a:gd name="T73" fmla="*/ 685 h 1243"/>
                <a:gd name="T74" fmla="*/ 654 w 750"/>
                <a:gd name="T75" fmla="*/ 709 h 1243"/>
                <a:gd name="T76" fmla="*/ 660 w 750"/>
                <a:gd name="T77" fmla="*/ 733 h 1243"/>
                <a:gd name="T78" fmla="*/ 674 w 750"/>
                <a:gd name="T79" fmla="*/ 779 h 1243"/>
                <a:gd name="T80" fmla="*/ 692 w 750"/>
                <a:gd name="T81" fmla="*/ 824 h 1243"/>
                <a:gd name="T82" fmla="*/ 713 w 750"/>
                <a:gd name="T83" fmla="*/ 867 h 1243"/>
                <a:gd name="T84" fmla="*/ 737 w 750"/>
                <a:gd name="T85" fmla="*/ 907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1243">
                  <a:moveTo>
                    <a:pt x="750" y="927"/>
                  </a:moveTo>
                  <a:lnTo>
                    <a:pt x="384" y="899"/>
                  </a:lnTo>
                  <a:lnTo>
                    <a:pt x="196" y="1243"/>
                  </a:lnTo>
                  <a:lnTo>
                    <a:pt x="185" y="1225"/>
                  </a:lnTo>
                  <a:lnTo>
                    <a:pt x="174" y="1206"/>
                  </a:lnTo>
                  <a:lnTo>
                    <a:pt x="163" y="1187"/>
                  </a:lnTo>
                  <a:lnTo>
                    <a:pt x="152" y="1168"/>
                  </a:lnTo>
                  <a:lnTo>
                    <a:pt x="142" y="1149"/>
                  </a:lnTo>
                  <a:lnTo>
                    <a:pt x="132" y="1129"/>
                  </a:lnTo>
                  <a:lnTo>
                    <a:pt x="123" y="1108"/>
                  </a:lnTo>
                  <a:lnTo>
                    <a:pt x="114" y="1089"/>
                  </a:lnTo>
                  <a:lnTo>
                    <a:pt x="96" y="1048"/>
                  </a:lnTo>
                  <a:lnTo>
                    <a:pt x="88" y="1028"/>
                  </a:lnTo>
                  <a:lnTo>
                    <a:pt x="79" y="1007"/>
                  </a:lnTo>
                  <a:lnTo>
                    <a:pt x="65" y="966"/>
                  </a:lnTo>
                  <a:lnTo>
                    <a:pt x="58" y="943"/>
                  </a:lnTo>
                  <a:lnTo>
                    <a:pt x="51" y="922"/>
                  </a:lnTo>
                  <a:lnTo>
                    <a:pt x="45" y="901"/>
                  </a:lnTo>
                  <a:lnTo>
                    <a:pt x="40" y="879"/>
                  </a:lnTo>
                  <a:lnTo>
                    <a:pt x="34" y="858"/>
                  </a:lnTo>
                  <a:lnTo>
                    <a:pt x="29" y="836"/>
                  </a:lnTo>
                  <a:lnTo>
                    <a:pt x="25" y="814"/>
                  </a:lnTo>
                  <a:lnTo>
                    <a:pt x="20" y="791"/>
                  </a:lnTo>
                  <a:lnTo>
                    <a:pt x="17" y="768"/>
                  </a:lnTo>
                  <a:lnTo>
                    <a:pt x="13" y="746"/>
                  </a:lnTo>
                  <a:lnTo>
                    <a:pt x="10" y="723"/>
                  </a:lnTo>
                  <a:lnTo>
                    <a:pt x="8" y="701"/>
                  </a:lnTo>
                  <a:lnTo>
                    <a:pt x="5" y="678"/>
                  </a:lnTo>
                  <a:lnTo>
                    <a:pt x="3" y="655"/>
                  </a:lnTo>
                  <a:lnTo>
                    <a:pt x="2" y="631"/>
                  </a:lnTo>
                  <a:lnTo>
                    <a:pt x="1" y="608"/>
                  </a:lnTo>
                  <a:lnTo>
                    <a:pt x="0" y="562"/>
                  </a:lnTo>
                  <a:lnTo>
                    <a:pt x="1" y="525"/>
                  </a:lnTo>
                  <a:lnTo>
                    <a:pt x="1" y="507"/>
                  </a:lnTo>
                  <a:lnTo>
                    <a:pt x="2" y="489"/>
                  </a:lnTo>
                  <a:lnTo>
                    <a:pt x="5" y="452"/>
                  </a:lnTo>
                  <a:lnTo>
                    <a:pt x="8" y="416"/>
                  </a:lnTo>
                  <a:lnTo>
                    <a:pt x="13" y="381"/>
                  </a:lnTo>
                  <a:lnTo>
                    <a:pt x="18" y="346"/>
                  </a:lnTo>
                  <a:lnTo>
                    <a:pt x="21" y="328"/>
                  </a:lnTo>
                  <a:lnTo>
                    <a:pt x="25" y="310"/>
                  </a:lnTo>
                  <a:lnTo>
                    <a:pt x="32" y="275"/>
                  </a:lnTo>
                  <a:lnTo>
                    <a:pt x="36" y="258"/>
                  </a:lnTo>
                  <a:lnTo>
                    <a:pt x="40" y="241"/>
                  </a:lnTo>
                  <a:lnTo>
                    <a:pt x="49" y="208"/>
                  </a:lnTo>
                  <a:lnTo>
                    <a:pt x="60" y="174"/>
                  </a:lnTo>
                  <a:lnTo>
                    <a:pt x="70" y="140"/>
                  </a:lnTo>
                  <a:lnTo>
                    <a:pt x="83" y="108"/>
                  </a:lnTo>
                  <a:lnTo>
                    <a:pt x="96" y="76"/>
                  </a:lnTo>
                  <a:lnTo>
                    <a:pt x="103" y="60"/>
                  </a:lnTo>
                  <a:lnTo>
                    <a:pt x="109" y="44"/>
                  </a:lnTo>
                  <a:lnTo>
                    <a:pt x="124" y="13"/>
                  </a:lnTo>
                  <a:lnTo>
                    <a:pt x="506" y="0"/>
                  </a:lnTo>
                  <a:lnTo>
                    <a:pt x="680" y="330"/>
                  </a:lnTo>
                  <a:lnTo>
                    <a:pt x="675" y="343"/>
                  </a:lnTo>
                  <a:lnTo>
                    <a:pt x="670" y="357"/>
                  </a:lnTo>
                  <a:lnTo>
                    <a:pt x="665" y="370"/>
                  </a:lnTo>
                  <a:lnTo>
                    <a:pt x="661" y="384"/>
                  </a:lnTo>
                  <a:lnTo>
                    <a:pt x="657" y="398"/>
                  </a:lnTo>
                  <a:lnTo>
                    <a:pt x="654" y="413"/>
                  </a:lnTo>
                  <a:lnTo>
                    <a:pt x="651" y="427"/>
                  </a:lnTo>
                  <a:lnTo>
                    <a:pt x="648" y="441"/>
                  </a:lnTo>
                  <a:lnTo>
                    <a:pt x="645" y="456"/>
                  </a:lnTo>
                  <a:lnTo>
                    <a:pt x="643" y="471"/>
                  </a:lnTo>
                  <a:lnTo>
                    <a:pt x="641" y="486"/>
                  </a:lnTo>
                  <a:lnTo>
                    <a:pt x="640" y="501"/>
                  </a:lnTo>
                  <a:lnTo>
                    <a:pt x="638" y="516"/>
                  </a:lnTo>
                  <a:lnTo>
                    <a:pt x="637" y="531"/>
                  </a:lnTo>
                  <a:lnTo>
                    <a:pt x="637" y="562"/>
                  </a:lnTo>
                  <a:lnTo>
                    <a:pt x="637" y="587"/>
                  </a:lnTo>
                  <a:lnTo>
                    <a:pt x="639" y="611"/>
                  </a:lnTo>
                  <a:lnTo>
                    <a:pt x="641" y="636"/>
                  </a:lnTo>
                  <a:lnTo>
                    <a:pt x="644" y="661"/>
                  </a:lnTo>
                  <a:lnTo>
                    <a:pt x="649" y="685"/>
                  </a:lnTo>
                  <a:lnTo>
                    <a:pt x="651" y="697"/>
                  </a:lnTo>
                  <a:lnTo>
                    <a:pt x="654" y="709"/>
                  </a:lnTo>
                  <a:lnTo>
                    <a:pt x="657" y="721"/>
                  </a:lnTo>
                  <a:lnTo>
                    <a:pt x="660" y="733"/>
                  </a:lnTo>
                  <a:lnTo>
                    <a:pt x="667" y="756"/>
                  </a:lnTo>
                  <a:lnTo>
                    <a:pt x="674" y="779"/>
                  </a:lnTo>
                  <a:lnTo>
                    <a:pt x="683" y="801"/>
                  </a:lnTo>
                  <a:lnTo>
                    <a:pt x="692" y="824"/>
                  </a:lnTo>
                  <a:lnTo>
                    <a:pt x="702" y="846"/>
                  </a:lnTo>
                  <a:lnTo>
                    <a:pt x="713" y="867"/>
                  </a:lnTo>
                  <a:lnTo>
                    <a:pt x="725" y="887"/>
                  </a:lnTo>
                  <a:lnTo>
                    <a:pt x="737" y="907"/>
                  </a:lnTo>
                  <a:lnTo>
                    <a:pt x="750" y="927"/>
                  </a:lnTo>
                  <a:close/>
                </a:path>
              </a:pathLst>
            </a:custGeom>
            <a:solidFill>
              <a:schemeClr val="accent6"/>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7" name="MH_Other_2"/>
            <p:cNvSpPr>
              <a:spLocks noChangeAspect="1"/>
            </p:cNvSpPr>
            <p:nvPr>
              <p:custDataLst>
                <p:tags r:id="rId2"/>
              </p:custDataLst>
            </p:nvPr>
          </p:nvSpPr>
          <p:spPr bwMode="auto">
            <a:xfrm>
              <a:off x="3394075" y="2320925"/>
              <a:ext cx="1335088" cy="1031875"/>
            </a:xfrm>
            <a:custGeom>
              <a:avLst/>
              <a:gdLst>
                <a:gd name="T0" fmla="*/ 1064 w 1274"/>
                <a:gd name="T1" fmla="*/ 638 h 984"/>
                <a:gd name="T2" fmla="*/ 1021 w 1274"/>
                <a:gd name="T3" fmla="*/ 644 h 984"/>
                <a:gd name="T4" fmla="*/ 979 w 1274"/>
                <a:gd name="T5" fmla="*/ 652 h 984"/>
                <a:gd name="T6" fmla="*/ 938 w 1274"/>
                <a:gd name="T7" fmla="*/ 662 h 984"/>
                <a:gd name="T8" fmla="*/ 899 w 1274"/>
                <a:gd name="T9" fmla="*/ 676 h 984"/>
                <a:gd name="T10" fmla="*/ 859 w 1274"/>
                <a:gd name="T11" fmla="*/ 692 h 984"/>
                <a:gd name="T12" fmla="*/ 822 w 1274"/>
                <a:gd name="T13" fmla="*/ 710 h 984"/>
                <a:gd name="T14" fmla="*/ 787 w 1274"/>
                <a:gd name="T15" fmla="*/ 731 h 984"/>
                <a:gd name="T16" fmla="*/ 753 w 1274"/>
                <a:gd name="T17" fmla="*/ 754 h 984"/>
                <a:gd name="T18" fmla="*/ 719 w 1274"/>
                <a:gd name="T19" fmla="*/ 778 h 984"/>
                <a:gd name="T20" fmla="*/ 688 w 1274"/>
                <a:gd name="T21" fmla="*/ 805 h 984"/>
                <a:gd name="T22" fmla="*/ 666 w 1274"/>
                <a:gd name="T23" fmla="*/ 826 h 984"/>
                <a:gd name="T24" fmla="*/ 645 w 1274"/>
                <a:gd name="T25" fmla="*/ 848 h 984"/>
                <a:gd name="T26" fmla="*/ 619 w 1274"/>
                <a:gd name="T27" fmla="*/ 881 h 984"/>
                <a:gd name="T28" fmla="*/ 594 w 1274"/>
                <a:gd name="T29" fmla="*/ 914 h 984"/>
                <a:gd name="T30" fmla="*/ 572 w 1274"/>
                <a:gd name="T31" fmla="*/ 948 h 984"/>
                <a:gd name="T32" fmla="*/ 551 w 1274"/>
                <a:gd name="T33" fmla="*/ 984 h 984"/>
                <a:gd name="T34" fmla="*/ 0 w 1274"/>
                <a:gd name="T35" fmla="*/ 665 h 984"/>
                <a:gd name="T36" fmla="*/ 20 w 1274"/>
                <a:gd name="T37" fmla="*/ 630 h 984"/>
                <a:gd name="T38" fmla="*/ 52 w 1274"/>
                <a:gd name="T39" fmla="*/ 578 h 984"/>
                <a:gd name="T40" fmla="*/ 88 w 1274"/>
                <a:gd name="T41" fmla="*/ 526 h 984"/>
                <a:gd name="T42" fmla="*/ 125 w 1274"/>
                <a:gd name="T43" fmla="*/ 478 h 984"/>
                <a:gd name="T44" fmla="*/ 151 w 1274"/>
                <a:gd name="T45" fmla="*/ 447 h 984"/>
                <a:gd name="T46" fmla="*/ 178 w 1274"/>
                <a:gd name="T47" fmla="*/ 416 h 984"/>
                <a:gd name="T48" fmla="*/ 220 w 1274"/>
                <a:gd name="T49" fmla="*/ 371 h 984"/>
                <a:gd name="T50" fmla="*/ 250 w 1274"/>
                <a:gd name="T51" fmla="*/ 343 h 984"/>
                <a:gd name="T52" fmla="*/ 296 w 1274"/>
                <a:gd name="T53" fmla="*/ 303 h 984"/>
                <a:gd name="T54" fmla="*/ 343 w 1274"/>
                <a:gd name="T55" fmla="*/ 264 h 984"/>
                <a:gd name="T56" fmla="*/ 392 w 1274"/>
                <a:gd name="T57" fmla="*/ 227 h 984"/>
                <a:gd name="T58" fmla="*/ 444 w 1274"/>
                <a:gd name="T59" fmla="*/ 194 h 984"/>
                <a:gd name="T60" fmla="*/ 479 w 1274"/>
                <a:gd name="T61" fmla="*/ 172 h 984"/>
                <a:gd name="T62" fmla="*/ 551 w 1274"/>
                <a:gd name="T63" fmla="*/ 133 h 984"/>
                <a:gd name="T64" fmla="*/ 608 w 1274"/>
                <a:gd name="T65" fmla="*/ 107 h 984"/>
                <a:gd name="T66" fmla="*/ 646 w 1274"/>
                <a:gd name="T67" fmla="*/ 91 h 984"/>
                <a:gd name="T68" fmla="*/ 685 w 1274"/>
                <a:gd name="T69" fmla="*/ 76 h 984"/>
                <a:gd name="T70" fmla="*/ 745 w 1274"/>
                <a:gd name="T71" fmla="*/ 56 h 984"/>
                <a:gd name="T72" fmla="*/ 805 w 1274"/>
                <a:gd name="T73" fmla="*/ 39 h 984"/>
                <a:gd name="T74" fmla="*/ 846 w 1274"/>
                <a:gd name="T75" fmla="*/ 29 h 984"/>
                <a:gd name="T76" fmla="*/ 909 w 1274"/>
                <a:gd name="T77" fmla="*/ 17 h 984"/>
                <a:gd name="T78" fmla="*/ 951 w 1274"/>
                <a:gd name="T79" fmla="*/ 11 h 984"/>
                <a:gd name="T80" fmla="*/ 994 w 1274"/>
                <a:gd name="T81" fmla="*/ 6 h 984"/>
                <a:gd name="T82" fmla="*/ 1037 w 1274"/>
                <a:gd name="T83" fmla="*/ 2 h 984"/>
                <a:gd name="T84" fmla="*/ 1081 w 1274"/>
                <a:gd name="T85" fmla="*/ 0 h 984"/>
                <a:gd name="T86" fmla="*/ 1086 w 1274"/>
                <a:gd name="T87" fmla="*/ 637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4" h="984">
                  <a:moveTo>
                    <a:pt x="1086" y="637"/>
                  </a:moveTo>
                  <a:lnTo>
                    <a:pt x="1064" y="638"/>
                  </a:lnTo>
                  <a:lnTo>
                    <a:pt x="1042" y="641"/>
                  </a:lnTo>
                  <a:lnTo>
                    <a:pt x="1021" y="644"/>
                  </a:lnTo>
                  <a:lnTo>
                    <a:pt x="1000" y="647"/>
                  </a:lnTo>
                  <a:lnTo>
                    <a:pt x="979" y="652"/>
                  </a:lnTo>
                  <a:lnTo>
                    <a:pt x="959" y="657"/>
                  </a:lnTo>
                  <a:lnTo>
                    <a:pt x="938" y="662"/>
                  </a:lnTo>
                  <a:lnTo>
                    <a:pt x="918" y="669"/>
                  </a:lnTo>
                  <a:lnTo>
                    <a:pt x="899" y="676"/>
                  </a:lnTo>
                  <a:lnTo>
                    <a:pt x="879" y="683"/>
                  </a:lnTo>
                  <a:lnTo>
                    <a:pt x="859" y="692"/>
                  </a:lnTo>
                  <a:lnTo>
                    <a:pt x="841" y="700"/>
                  </a:lnTo>
                  <a:lnTo>
                    <a:pt x="822" y="710"/>
                  </a:lnTo>
                  <a:lnTo>
                    <a:pt x="804" y="721"/>
                  </a:lnTo>
                  <a:lnTo>
                    <a:pt x="787" y="731"/>
                  </a:lnTo>
                  <a:lnTo>
                    <a:pt x="769" y="742"/>
                  </a:lnTo>
                  <a:lnTo>
                    <a:pt x="753" y="754"/>
                  </a:lnTo>
                  <a:lnTo>
                    <a:pt x="736" y="766"/>
                  </a:lnTo>
                  <a:lnTo>
                    <a:pt x="719" y="778"/>
                  </a:lnTo>
                  <a:lnTo>
                    <a:pt x="703" y="791"/>
                  </a:lnTo>
                  <a:lnTo>
                    <a:pt x="688" y="805"/>
                  </a:lnTo>
                  <a:lnTo>
                    <a:pt x="673" y="819"/>
                  </a:lnTo>
                  <a:lnTo>
                    <a:pt x="666" y="826"/>
                  </a:lnTo>
                  <a:lnTo>
                    <a:pt x="659" y="834"/>
                  </a:lnTo>
                  <a:lnTo>
                    <a:pt x="645" y="848"/>
                  </a:lnTo>
                  <a:lnTo>
                    <a:pt x="632" y="864"/>
                  </a:lnTo>
                  <a:lnTo>
                    <a:pt x="619" y="881"/>
                  </a:lnTo>
                  <a:lnTo>
                    <a:pt x="606" y="897"/>
                  </a:lnTo>
                  <a:lnTo>
                    <a:pt x="594" y="914"/>
                  </a:lnTo>
                  <a:lnTo>
                    <a:pt x="583" y="931"/>
                  </a:lnTo>
                  <a:lnTo>
                    <a:pt x="572" y="948"/>
                  </a:lnTo>
                  <a:lnTo>
                    <a:pt x="561" y="966"/>
                  </a:lnTo>
                  <a:lnTo>
                    <a:pt x="551" y="984"/>
                  </a:lnTo>
                  <a:lnTo>
                    <a:pt x="397" y="659"/>
                  </a:lnTo>
                  <a:lnTo>
                    <a:pt x="0" y="665"/>
                  </a:lnTo>
                  <a:lnTo>
                    <a:pt x="10" y="647"/>
                  </a:lnTo>
                  <a:lnTo>
                    <a:pt x="20" y="630"/>
                  </a:lnTo>
                  <a:lnTo>
                    <a:pt x="41" y="595"/>
                  </a:lnTo>
                  <a:lnTo>
                    <a:pt x="52" y="578"/>
                  </a:lnTo>
                  <a:lnTo>
                    <a:pt x="64" y="561"/>
                  </a:lnTo>
                  <a:lnTo>
                    <a:pt x="88" y="526"/>
                  </a:lnTo>
                  <a:lnTo>
                    <a:pt x="113" y="494"/>
                  </a:lnTo>
                  <a:lnTo>
                    <a:pt x="125" y="478"/>
                  </a:lnTo>
                  <a:lnTo>
                    <a:pt x="138" y="462"/>
                  </a:lnTo>
                  <a:lnTo>
                    <a:pt x="151" y="447"/>
                  </a:lnTo>
                  <a:lnTo>
                    <a:pt x="164" y="431"/>
                  </a:lnTo>
                  <a:lnTo>
                    <a:pt x="178" y="416"/>
                  </a:lnTo>
                  <a:lnTo>
                    <a:pt x="192" y="401"/>
                  </a:lnTo>
                  <a:lnTo>
                    <a:pt x="220" y="371"/>
                  </a:lnTo>
                  <a:lnTo>
                    <a:pt x="235" y="357"/>
                  </a:lnTo>
                  <a:lnTo>
                    <a:pt x="250" y="343"/>
                  </a:lnTo>
                  <a:lnTo>
                    <a:pt x="280" y="316"/>
                  </a:lnTo>
                  <a:lnTo>
                    <a:pt x="296" y="303"/>
                  </a:lnTo>
                  <a:lnTo>
                    <a:pt x="311" y="290"/>
                  </a:lnTo>
                  <a:lnTo>
                    <a:pt x="343" y="264"/>
                  </a:lnTo>
                  <a:lnTo>
                    <a:pt x="376" y="239"/>
                  </a:lnTo>
                  <a:lnTo>
                    <a:pt x="392" y="227"/>
                  </a:lnTo>
                  <a:lnTo>
                    <a:pt x="410" y="216"/>
                  </a:lnTo>
                  <a:lnTo>
                    <a:pt x="444" y="194"/>
                  </a:lnTo>
                  <a:lnTo>
                    <a:pt x="462" y="183"/>
                  </a:lnTo>
                  <a:lnTo>
                    <a:pt x="479" y="172"/>
                  </a:lnTo>
                  <a:lnTo>
                    <a:pt x="515" y="152"/>
                  </a:lnTo>
                  <a:lnTo>
                    <a:pt x="551" y="133"/>
                  </a:lnTo>
                  <a:lnTo>
                    <a:pt x="589" y="116"/>
                  </a:lnTo>
                  <a:lnTo>
                    <a:pt x="608" y="107"/>
                  </a:lnTo>
                  <a:lnTo>
                    <a:pt x="627" y="99"/>
                  </a:lnTo>
                  <a:lnTo>
                    <a:pt x="646" y="91"/>
                  </a:lnTo>
                  <a:lnTo>
                    <a:pt x="665" y="84"/>
                  </a:lnTo>
                  <a:lnTo>
                    <a:pt x="685" y="76"/>
                  </a:lnTo>
                  <a:lnTo>
                    <a:pt x="704" y="69"/>
                  </a:lnTo>
                  <a:lnTo>
                    <a:pt x="745" y="56"/>
                  </a:lnTo>
                  <a:lnTo>
                    <a:pt x="785" y="44"/>
                  </a:lnTo>
                  <a:lnTo>
                    <a:pt x="805" y="39"/>
                  </a:lnTo>
                  <a:lnTo>
                    <a:pt x="825" y="34"/>
                  </a:lnTo>
                  <a:lnTo>
                    <a:pt x="846" y="29"/>
                  </a:lnTo>
                  <a:lnTo>
                    <a:pt x="866" y="25"/>
                  </a:lnTo>
                  <a:lnTo>
                    <a:pt x="909" y="17"/>
                  </a:lnTo>
                  <a:lnTo>
                    <a:pt x="930" y="14"/>
                  </a:lnTo>
                  <a:lnTo>
                    <a:pt x="951" y="11"/>
                  </a:lnTo>
                  <a:lnTo>
                    <a:pt x="972" y="8"/>
                  </a:lnTo>
                  <a:lnTo>
                    <a:pt x="994" y="6"/>
                  </a:lnTo>
                  <a:lnTo>
                    <a:pt x="1015" y="4"/>
                  </a:lnTo>
                  <a:lnTo>
                    <a:pt x="1037" y="2"/>
                  </a:lnTo>
                  <a:lnTo>
                    <a:pt x="1059" y="1"/>
                  </a:lnTo>
                  <a:lnTo>
                    <a:pt x="1081" y="0"/>
                  </a:lnTo>
                  <a:lnTo>
                    <a:pt x="1274" y="334"/>
                  </a:lnTo>
                  <a:lnTo>
                    <a:pt x="1086" y="637"/>
                  </a:lnTo>
                  <a:close/>
                </a:path>
              </a:pathLst>
            </a:custGeom>
            <a:solidFill>
              <a:schemeClr val="accent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8" name="MH_Other_3"/>
            <p:cNvSpPr>
              <a:spLocks noChangeAspect="1"/>
            </p:cNvSpPr>
            <p:nvPr>
              <p:custDataLst>
                <p:tags r:id="rId3"/>
              </p:custDataLst>
            </p:nvPr>
          </p:nvSpPr>
          <p:spPr bwMode="auto">
            <a:xfrm>
              <a:off x="4595813" y="2320925"/>
              <a:ext cx="1127125" cy="1011238"/>
            </a:xfrm>
            <a:custGeom>
              <a:avLst/>
              <a:gdLst>
                <a:gd name="T0" fmla="*/ 22 w 1076"/>
                <a:gd name="T1" fmla="*/ 637 h 964"/>
                <a:gd name="T2" fmla="*/ 63 w 1076"/>
                <a:gd name="T3" fmla="*/ 641 h 964"/>
                <a:gd name="T4" fmla="*/ 103 w 1076"/>
                <a:gd name="T5" fmla="*/ 648 h 964"/>
                <a:gd name="T6" fmla="*/ 141 w 1076"/>
                <a:gd name="T7" fmla="*/ 656 h 964"/>
                <a:gd name="T8" fmla="*/ 179 w 1076"/>
                <a:gd name="T9" fmla="*/ 668 h 964"/>
                <a:gd name="T10" fmla="*/ 216 w 1076"/>
                <a:gd name="T11" fmla="*/ 681 h 964"/>
                <a:gd name="T12" fmla="*/ 252 w 1076"/>
                <a:gd name="T13" fmla="*/ 696 h 964"/>
                <a:gd name="T14" fmla="*/ 287 w 1076"/>
                <a:gd name="T15" fmla="*/ 714 h 964"/>
                <a:gd name="T16" fmla="*/ 320 w 1076"/>
                <a:gd name="T17" fmla="*/ 735 h 964"/>
                <a:gd name="T18" fmla="*/ 352 w 1076"/>
                <a:gd name="T19" fmla="*/ 756 h 964"/>
                <a:gd name="T20" fmla="*/ 384 w 1076"/>
                <a:gd name="T21" fmla="*/ 779 h 964"/>
                <a:gd name="T22" fmla="*/ 413 w 1076"/>
                <a:gd name="T23" fmla="*/ 804 h 964"/>
                <a:gd name="T24" fmla="*/ 440 w 1076"/>
                <a:gd name="T25" fmla="*/ 831 h 964"/>
                <a:gd name="T26" fmla="*/ 466 w 1076"/>
                <a:gd name="T27" fmla="*/ 859 h 964"/>
                <a:gd name="T28" fmla="*/ 490 w 1076"/>
                <a:gd name="T29" fmla="*/ 890 h 964"/>
                <a:gd name="T30" fmla="*/ 513 w 1076"/>
                <a:gd name="T31" fmla="*/ 921 h 964"/>
                <a:gd name="T32" fmla="*/ 884 w 1076"/>
                <a:gd name="T33" fmla="*/ 964 h 964"/>
                <a:gd name="T34" fmla="*/ 1066 w 1076"/>
                <a:gd name="T35" fmla="*/ 604 h 964"/>
                <a:gd name="T36" fmla="*/ 1033 w 1076"/>
                <a:gd name="T37" fmla="*/ 553 h 964"/>
                <a:gd name="T38" fmla="*/ 1009 w 1076"/>
                <a:gd name="T39" fmla="*/ 521 h 964"/>
                <a:gd name="T40" fmla="*/ 985 w 1076"/>
                <a:gd name="T41" fmla="*/ 489 h 964"/>
                <a:gd name="T42" fmla="*/ 960 w 1076"/>
                <a:gd name="T43" fmla="*/ 458 h 964"/>
                <a:gd name="T44" fmla="*/ 934 w 1076"/>
                <a:gd name="T45" fmla="*/ 428 h 964"/>
                <a:gd name="T46" fmla="*/ 894 w 1076"/>
                <a:gd name="T47" fmla="*/ 384 h 964"/>
                <a:gd name="T48" fmla="*/ 850 w 1076"/>
                <a:gd name="T49" fmla="*/ 342 h 964"/>
                <a:gd name="T50" fmla="*/ 806 w 1076"/>
                <a:gd name="T51" fmla="*/ 303 h 964"/>
                <a:gd name="T52" fmla="*/ 759 w 1076"/>
                <a:gd name="T53" fmla="*/ 266 h 964"/>
                <a:gd name="T54" fmla="*/ 694 w 1076"/>
                <a:gd name="T55" fmla="*/ 218 h 964"/>
                <a:gd name="T56" fmla="*/ 661 w 1076"/>
                <a:gd name="T57" fmla="*/ 196 h 964"/>
                <a:gd name="T58" fmla="*/ 592 w 1076"/>
                <a:gd name="T59" fmla="*/ 156 h 964"/>
                <a:gd name="T60" fmla="*/ 557 w 1076"/>
                <a:gd name="T61" fmla="*/ 137 h 964"/>
                <a:gd name="T62" fmla="*/ 501 w 1076"/>
                <a:gd name="T63" fmla="*/ 112 h 964"/>
                <a:gd name="T64" fmla="*/ 446 w 1076"/>
                <a:gd name="T65" fmla="*/ 88 h 964"/>
                <a:gd name="T66" fmla="*/ 408 w 1076"/>
                <a:gd name="T67" fmla="*/ 73 h 964"/>
                <a:gd name="T68" fmla="*/ 330 w 1076"/>
                <a:gd name="T69" fmla="*/ 48 h 964"/>
                <a:gd name="T70" fmla="*/ 290 w 1076"/>
                <a:gd name="T71" fmla="*/ 38 h 964"/>
                <a:gd name="T72" fmla="*/ 250 w 1076"/>
                <a:gd name="T73" fmla="*/ 29 h 964"/>
                <a:gd name="T74" fmla="*/ 209 w 1076"/>
                <a:gd name="T75" fmla="*/ 21 h 964"/>
                <a:gd name="T76" fmla="*/ 127 w 1076"/>
                <a:gd name="T77" fmla="*/ 8 h 964"/>
                <a:gd name="T78" fmla="*/ 85 w 1076"/>
                <a:gd name="T79" fmla="*/ 4 h 964"/>
                <a:gd name="T80" fmla="*/ 42 w 1076"/>
                <a:gd name="T81" fmla="*/ 1 h 964"/>
                <a:gd name="T82" fmla="*/ 0 w 1076"/>
                <a:gd name="T83" fmla="*/ 0 h 964"/>
                <a:gd name="T84" fmla="*/ 1 w 1076"/>
                <a:gd name="T85" fmla="*/ 63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6" h="964">
                  <a:moveTo>
                    <a:pt x="1" y="636"/>
                  </a:moveTo>
                  <a:lnTo>
                    <a:pt x="22" y="637"/>
                  </a:lnTo>
                  <a:lnTo>
                    <a:pt x="42" y="639"/>
                  </a:lnTo>
                  <a:lnTo>
                    <a:pt x="63" y="641"/>
                  </a:lnTo>
                  <a:lnTo>
                    <a:pt x="83" y="644"/>
                  </a:lnTo>
                  <a:lnTo>
                    <a:pt x="103" y="648"/>
                  </a:lnTo>
                  <a:lnTo>
                    <a:pt x="122" y="652"/>
                  </a:lnTo>
                  <a:lnTo>
                    <a:pt x="141" y="656"/>
                  </a:lnTo>
                  <a:lnTo>
                    <a:pt x="160" y="662"/>
                  </a:lnTo>
                  <a:lnTo>
                    <a:pt x="179" y="668"/>
                  </a:lnTo>
                  <a:lnTo>
                    <a:pt x="198" y="674"/>
                  </a:lnTo>
                  <a:lnTo>
                    <a:pt x="216" y="681"/>
                  </a:lnTo>
                  <a:lnTo>
                    <a:pt x="235" y="688"/>
                  </a:lnTo>
                  <a:lnTo>
                    <a:pt x="252" y="696"/>
                  </a:lnTo>
                  <a:lnTo>
                    <a:pt x="270" y="705"/>
                  </a:lnTo>
                  <a:lnTo>
                    <a:pt x="287" y="714"/>
                  </a:lnTo>
                  <a:lnTo>
                    <a:pt x="304" y="724"/>
                  </a:lnTo>
                  <a:lnTo>
                    <a:pt x="320" y="735"/>
                  </a:lnTo>
                  <a:lnTo>
                    <a:pt x="336" y="745"/>
                  </a:lnTo>
                  <a:lnTo>
                    <a:pt x="352" y="756"/>
                  </a:lnTo>
                  <a:lnTo>
                    <a:pt x="368" y="767"/>
                  </a:lnTo>
                  <a:lnTo>
                    <a:pt x="384" y="779"/>
                  </a:lnTo>
                  <a:lnTo>
                    <a:pt x="398" y="792"/>
                  </a:lnTo>
                  <a:lnTo>
                    <a:pt x="413" y="804"/>
                  </a:lnTo>
                  <a:lnTo>
                    <a:pt x="427" y="817"/>
                  </a:lnTo>
                  <a:lnTo>
                    <a:pt x="440" y="831"/>
                  </a:lnTo>
                  <a:lnTo>
                    <a:pt x="453" y="845"/>
                  </a:lnTo>
                  <a:lnTo>
                    <a:pt x="466" y="859"/>
                  </a:lnTo>
                  <a:lnTo>
                    <a:pt x="478" y="874"/>
                  </a:lnTo>
                  <a:lnTo>
                    <a:pt x="490" y="890"/>
                  </a:lnTo>
                  <a:lnTo>
                    <a:pt x="502" y="906"/>
                  </a:lnTo>
                  <a:lnTo>
                    <a:pt x="513" y="921"/>
                  </a:lnTo>
                  <a:lnTo>
                    <a:pt x="523" y="938"/>
                  </a:lnTo>
                  <a:lnTo>
                    <a:pt x="884" y="964"/>
                  </a:lnTo>
                  <a:lnTo>
                    <a:pt x="1076" y="621"/>
                  </a:lnTo>
                  <a:lnTo>
                    <a:pt x="1066" y="604"/>
                  </a:lnTo>
                  <a:lnTo>
                    <a:pt x="1055" y="587"/>
                  </a:lnTo>
                  <a:lnTo>
                    <a:pt x="1033" y="553"/>
                  </a:lnTo>
                  <a:lnTo>
                    <a:pt x="1022" y="537"/>
                  </a:lnTo>
                  <a:lnTo>
                    <a:pt x="1009" y="521"/>
                  </a:lnTo>
                  <a:lnTo>
                    <a:pt x="997" y="505"/>
                  </a:lnTo>
                  <a:lnTo>
                    <a:pt x="985" y="489"/>
                  </a:lnTo>
                  <a:lnTo>
                    <a:pt x="973" y="474"/>
                  </a:lnTo>
                  <a:lnTo>
                    <a:pt x="960" y="458"/>
                  </a:lnTo>
                  <a:lnTo>
                    <a:pt x="947" y="443"/>
                  </a:lnTo>
                  <a:lnTo>
                    <a:pt x="934" y="428"/>
                  </a:lnTo>
                  <a:lnTo>
                    <a:pt x="907" y="398"/>
                  </a:lnTo>
                  <a:lnTo>
                    <a:pt x="894" y="384"/>
                  </a:lnTo>
                  <a:lnTo>
                    <a:pt x="880" y="370"/>
                  </a:lnTo>
                  <a:lnTo>
                    <a:pt x="850" y="342"/>
                  </a:lnTo>
                  <a:lnTo>
                    <a:pt x="821" y="316"/>
                  </a:lnTo>
                  <a:lnTo>
                    <a:pt x="806" y="303"/>
                  </a:lnTo>
                  <a:lnTo>
                    <a:pt x="790" y="290"/>
                  </a:lnTo>
                  <a:lnTo>
                    <a:pt x="759" y="266"/>
                  </a:lnTo>
                  <a:lnTo>
                    <a:pt x="727" y="242"/>
                  </a:lnTo>
                  <a:lnTo>
                    <a:pt x="694" y="218"/>
                  </a:lnTo>
                  <a:lnTo>
                    <a:pt x="677" y="207"/>
                  </a:lnTo>
                  <a:lnTo>
                    <a:pt x="661" y="196"/>
                  </a:lnTo>
                  <a:lnTo>
                    <a:pt x="627" y="176"/>
                  </a:lnTo>
                  <a:lnTo>
                    <a:pt x="592" y="156"/>
                  </a:lnTo>
                  <a:lnTo>
                    <a:pt x="574" y="147"/>
                  </a:lnTo>
                  <a:lnTo>
                    <a:pt x="557" y="137"/>
                  </a:lnTo>
                  <a:lnTo>
                    <a:pt x="520" y="120"/>
                  </a:lnTo>
                  <a:lnTo>
                    <a:pt x="501" y="112"/>
                  </a:lnTo>
                  <a:lnTo>
                    <a:pt x="483" y="103"/>
                  </a:lnTo>
                  <a:lnTo>
                    <a:pt x="446" y="88"/>
                  </a:lnTo>
                  <a:lnTo>
                    <a:pt x="427" y="81"/>
                  </a:lnTo>
                  <a:lnTo>
                    <a:pt x="408" y="73"/>
                  </a:lnTo>
                  <a:lnTo>
                    <a:pt x="368" y="60"/>
                  </a:lnTo>
                  <a:lnTo>
                    <a:pt x="330" y="48"/>
                  </a:lnTo>
                  <a:lnTo>
                    <a:pt x="310" y="43"/>
                  </a:lnTo>
                  <a:lnTo>
                    <a:pt x="290" y="38"/>
                  </a:lnTo>
                  <a:lnTo>
                    <a:pt x="270" y="33"/>
                  </a:lnTo>
                  <a:lnTo>
                    <a:pt x="250" y="29"/>
                  </a:lnTo>
                  <a:lnTo>
                    <a:pt x="230" y="24"/>
                  </a:lnTo>
                  <a:lnTo>
                    <a:pt x="209" y="21"/>
                  </a:lnTo>
                  <a:lnTo>
                    <a:pt x="168" y="14"/>
                  </a:lnTo>
                  <a:lnTo>
                    <a:pt x="127" y="8"/>
                  </a:lnTo>
                  <a:lnTo>
                    <a:pt x="106" y="6"/>
                  </a:lnTo>
                  <a:lnTo>
                    <a:pt x="85" y="4"/>
                  </a:lnTo>
                  <a:lnTo>
                    <a:pt x="64" y="3"/>
                  </a:lnTo>
                  <a:lnTo>
                    <a:pt x="42" y="1"/>
                  </a:lnTo>
                  <a:lnTo>
                    <a:pt x="21" y="1"/>
                  </a:lnTo>
                  <a:lnTo>
                    <a:pt x="0" y="0"/>
                  </a:lnTo>
                  <a:lnTo>
                    <a:pt x="196" y="347"/>
                  </a:lnTo>
                  <a:lnTo>
                    <a:pt x="1" y="636"/>
                  </a:lnTo>
                  <a:close/>
                </a:path>
              </a:pathLst>
            </a:custGeom>
            <a:solidFill>
              <a:schemeClr val="accent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9" name="MH_Other_4"/>
            <p:cNvSpPr>
              <a:spLocks noChangeAspect="1"/>
            </p:cNvSpPr>
            <p:nvPr>
              <p:custDataLst>
                <p:tags r:id="rId4"/>
              </p:custDataLst>
            </p:nvPr>
          </p:nvSpPr>
          <p:spPr bwMode="auto">
            <a:xfrm>
              <a:off x="5173663" y="3036888"/>
              <a:ext cx="741362" cy="1274762"/>
            </a:xfrm>
            <a:custGeom>
              <a:avLst/>
              <a:gdLst>
                <a:gd name="T0" fmla="*/ 355 w 707"/>
                <a:gd name="T1" fmla="*/ 358 h 1215"/>
                <a:gd name="T2" fmla="*/ 15 w 707"/>
                <a:gd name="T3" fmla="*/ 334 h 1215"/>
                <a:gd name="T4" fmla="*/ 29 w 707"/>
                <a:gd name="T5" fmla="*/ 367 h 1215"/>
                <a:gd name="T6" fmla="*/ 40 w 707"/>
                <a:gd name="T7" fmla="*/ 400 h 1215"/>
                <a:gd name="T8" fmla="*/ 50 w 707"/>
                <a:gd name="T9" fmla="*/ 434 h 1215"/>
                <a:gd name="T10" fmla="*/ 58 w 707"/>
                <a:gd name="T11" fmla="*/ 469 h 1215"/>
                <a:gd name="T12" fmla="*/ 64 w 707"/>
                <a:gd name="T13" fmla="*/ 504 h 1215"/>
                <a:gd name="T14" fmla="*/ 68 w 707"/>
                <a:gd name="T15" fmla="*/ 541 h 1215"/>
                <a:gd name="T16" fmla="*/ 70 w 707"/>
                <a:gd name="T17" fmla="*/ 578 h 1215"/>
                <a:gd name="T18" fmla="*/ 70 w 707"/>
                <a:gd name="T19" fmla="*/ 616 h 1215"/>
                <a:gd name="T20" fmla="*/ 68 w 707"/>
                <a:gd name="T21" fmla="*/ 655 h 1215"/>
                <a:gd name="T22" fmla="*/ 63 w 707"/>
                <a:gd name="T23" fmla="*/ 694 h 1215"/>
                <a:gd name="T24" fmla="*/ 57 w 707"/>
                <a:gd name="T25" fmla="*/ 732 h 1215"/>
                <a:gd name="T26" fmla="*/ 48 w 707"/>
                <a:gd name="T27" fmla="*/ 769 h 1215"/>
                <a:gd name="T28" fmla="*/ 36 w 707"/>
                <a:gd name="T29" fmla="*/ 805 h 1215"/>
                <a:gd name="T30" fmla="*/ 23 w 707"/>
                <a:gd name="T31" fmla="*/ 841 h 1215"/>
                <a:gd name="T32" fmla="*/ 8 w 707"/>
                <a:gd name="T33" fmla="*/ 875 h 1215"/>
                <a:gd name="T34" fmla="*/ 159 w 707"/>
                <a:gd name="T35" fmla="*/ 1215 h 1215"/>
                <a:gd name="T36" fmla="*/ 571 w 707"/>
                <a:gd name="T37" fmla="*/ 1172 h 1215"/>
                <a:gd name="T38" fmla="*/ 604 w 707"/>
                <a:gd name="T39" fmla="*/ 1101 h 1215"/>
                <a:gd name="T40" fmla="*/ 633 w 707"/>
                <a:gd name="T41" fmla="*/ 1029 h 1215"/>
                <a:gd name="T42" fmla="*/ 657 w 707"/>
                <a:gd name="T43" fmla="*/ 954 h 1215"/>
                <a:gd name="T44" fmla="*/ 667 w 707"/>
                <a:gd name="T45" fmla="*/ 916 h 1215"/>
                <a:gd name="T46" fmla="*/ 685 w 707"/>
                <a:gd name="T47" fmla="*/ 839 h 1215"/>
                <a:gd name="T48" fmla="*/ 697 w 707"/>
                <a:gd name="T49" fmla="*/ 759 h 1215"/>
                <a:gd name="T50" fmla="*/ 702 w 707"/>
                <a:gd name="T51" fmla="*/ 719 h 1215"/>
                <a:gd name="T52" fmla="*/ 707 w 707"/>
                <a:gd name="T53" fmla="*/ 637 h 1215"/>
                <a:gd name="T54" fmla="*/ 707 w 707"/>
                <a:gd name="T55" fmla="*/ 597 h 1215"/>
                <a:gd name="T56" fmla="*/ 705 w 707"/>
                <a:gd name="T57" fmla="*/ 516 h 1215"/>
                <a:gd name="T58" fmla="*/ 702 w 707"/>
                <a:gd name="T59" fmla="*/ 477 h 1215"/>
                <a:gd name="T60" fmla="*/ 698 w 707"/>
                <a:gd name="T61" fmla="*/ 438 h 1215"/>
                <a:gd name="T62" fmla="*/ 689 w 707"/>
                <a:gd name="T63" fmla="*/ 380 h 1215"/>
                <a:gd name="T64" fmla="*/ 678 w 707"/>
                <a:gd name="T65" fmla="*/ 322 h 1215"/>
                <a:gd name="T66" fmla="*/ 670 w 707"/>
                <a:gd name="T67" fmla="*/ 284 h 1215"/>
                <a:gd name="T68" fmla="*/ 660 w 707"/>
                <a:gd name="T69" fmla="*/ 247 h 1215"/>
                <a:gd name="T70" fmla="*/ 637 w 707"/>
                <a:gd name="T71" fmla="*/ 174 h 1215"/>
                <a:gd name="T72" fmla="*/ 609 w 707"/>
                <a:gd name="T73" fmla="*/ 103 h 1215"/>
                <a:gd name="T74" fmla="*/ 594 w 707"/>
                <a:gd name="T75" fmla="*/ 68 h 1215"/>
                <a:gd name="T76" fmla="*/ 561 w 707"/>
                <a:gd name="T7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7" h="1215">
                  <a:moveTo>
                    <a:pt x="561" y="0"/>
                  </a:moveTo>
                  <a:lnTo>
                    <a:pt x="355" y="358"/>
                  </a:lnTo>
                  <a:lnTo>
                    <a:pt x="8" y="318"/>
                  </a:lnTo>
                  <a:lnTo>
                    <a:pt x="15" y="334"/>
                  </a:lnTo>
                  <a:lnTo>
                    <a:pt x="22" y="350"/>
                  </a:lnTo>
                  <a:lnTo>
                    <a:pt x="29" y="367"/>
                  </a:lnTo>
                  <a:lnTo>
                    <a:pt x="35" y="384"/>
                  </a:lnTo>
                  <a:lnTo>
                    <a:pt x="40" y="400"/>
                  </a:lnTo>
                  <a:lnTo>
                    <a:pt x="46" y="417"/>
                  </a:lnTo>
                  <a:lnTo>
                    <a:pt x="50" y="434"/>
                  </a:lnTo>
                  <a:lnTo>
                    <a:pt x="54" y="452"/>
                  </a:lnTo>
                  <a:lnTo>
                    <a:pt x="58" y="469"/>
                  </a:lnTo>
                  <a:lnTo>
                    <a:pt x="61" y="487"/>
                  </a:lnTo>
                  <a:lnTo>
                    <a:pt x="64" y="504"/>
                  </a:lnTo>
                  <a:lnTo>
                    <a:pt x="67" y="523"/>
                  </a:lnTo>
                  <a:lnTo>
                    <a:pt x="68" y="541"/>
                  </a:lnTo>
                  <a:lnTo>
                    <a:pt x="70" y="560"/>
                  </a:lnTo>
                  <a:lnTo>
                    <a:pt x="70" y="578"/>
                  </a:lnTo>
                  <a:lnTo>
                    <a:pt x="71" y="597"/>
                  </a:lnTo>
                  <a:lnTo>
                    <a:pt x="70" y="616"/>
                  </a:lnTo>
                  <a:lnTo>
                    <a:pt x="70" y="636"/>
                  </a:lnTo>
                  <a:lnTo>
                    <a:pt x="68" y="655"/>
                  </a:lnTo>
                  <a:lnTo>
                    <a:pt x="66" y="674"/>
                  </a:lnTo>
                  <a:lnTo>
                    <a:pt x="63" y="694"/>
                  </a:lnTo>
                  <a:lnTo>
                    <a:pt x="60" y="713"/>
                  </a:lnTo>
                  <a:lnTo>
                    <a:pt x="57" y="732"/>
                  </a:lnTo>
                  <a:lnTo>
                    <a:pt x="52" y="750"/>
                  </a:lnTo>
                  <a:lnTo>
                    <a:pt x="48" y="769"/>
                  </a:lnTo>
                  <a:lnTo>
                    <a:pt x="42" y="787"/>
                  </a:lnTo>
                  <a:lnTo>
                    <a:pt x="36" y="805"/>
                  </a:lnTo>
                  <a:lnTo>
                    <a:pt x="30" y="822"/>
                  </a:lnTo>
                  <a:lnTo>
                    <a:pt x="23" y="841"/>
                  </a:lnTo>
                  <a:lnTo>
                    <a:pt x="16" y="858"/>
                  </a:lnTo>
                  <a:lnTo>
                    <a:pt x="8" y="875"/>
                  </a:lnTo>
                  <a:lnTo>
                    <a:pt x="0" y="891"/>
                  </a:lnTo>
                  <a:lnTo>
                    <a:pt x="159" y="1215"/>
                  </a:lnTo>
                  <a:lnTo>
                    <a:pt x="553" y="1206"/>
                  </a:lnTo>
                  <a:lnTo>
                    <a:pt x="571" y="1172"/>
                  </a:lnTo>
                  <a:lnTo>
                    <a:pt x="588" y="1136"/>
                  </a:lnTo>
                  <a:lnTo>
                    <a:pt x="604" y="1101"/>
                  </a:lnTo>
                  <a:lnTo>
                    <a:pt x="618" y="1065"/>
                  </a:lnTo>
                  <a:lnTo>
                    <a:pt x="633" y="1029"/>
                  </a:lnTo>
                  <a:lnTo>
                    <a:pt x="646" y="991"/>
                  </a:lnTo>
                  <a:lnTo>
                    <a:pt x="657" y="954"/>
                  </a:lnTo>
                  <a:lnTo>
                    <a:pt x="662" y="935"/>
                  </a:lnTo>
                  <a:lnTo>
                    <a:pt x="667" y="916"/>
                  </a:lnTo>
                  <a:lnTo>
                    <a:pt x="677" y="878"/>
                  </a:lnTo>
                  <a:lnTo>
                    <a:pt x="685" y="839"/>
                  </a:lnTo>
                  <a:lnTo>
                    <a:pt x="691" y="799"/>
                  </a:lnTo>
                  <a:lnTo>
                    <a:pt x="697" y="759"/>
                  </a:lnTo>
                  <a:lnTo>
                    <a:pt x="699" y="739"/>
                  </a:lnTo>
                  <a:lnTo>
                    <a:pt x="702" y="719"/>
                  </a:lnTo>
                  <a:lnTo>
                    <a:pt x="705" y="679"/>
                  </a:lnTo>
                  <a:lnTo>
                    <a:pt x="707" y="637"/>
                  </a:lnTo>
                  <a:lnTo>
                    <a:pt x="707" y="617"/>
                  </a:lnTo>
                  <a:lnTo>
                    <a:pt x="707" y="597"/>
                  </a:lnTo>
                  <a:lnTo>
                    <a:pt x="707" y="557"/>
                  </a:lnTo>
                  <a:lnTo>
                    <a:pt x="705" y="516"/>
                  </a:lnTo>
                  <a:lnTo>
                    <a:pt x="704" y="496"/>
                  </a:lnTo>
                  <a:lnTo>
                    <a:pt x="702" y="477"/>
                  </a:lnTo>
                  <a:lnTo>
                    <a:pt x="700" y="457"/>
                  </a:lnTo>
                  <a:lnTo>
                    <a:pt x="698" y="438"/>
                  </a:lnTo>
                  <a:lnTo>
                    <a:pt x="692" y="399"/>
                  </a:lnTo>
                  <a:lnTo>
                    <a:pt x="689" y="380"/>
                  </a:lnTo>
                  <a:lnTo>
                    <a:pt x="686" y="361"/>
                  </a:lnTo>
                  <a:lnTo>
                    <a:pt x="678" y="322"/>
                  </a:lnTo>
                  <a:lnTo>
                    <a:pt x="674" y="303"/>
                  </a:lnTo>
                  <a:lnTo>
                    <a:pt x="670" y="284"/>
                  </a:lnTo>
                  <a:lnTo>
                    <a:pt x="665" y="266"/>
                  </a:lnTo>
                  <a:lnTo>
                    <a:pt x="660" y="247"/>
                  </a:lnTo>
                  <a:lnTo>
                    <a:pt x="649" y="211"/>
                  </a:lnTo>
                  <a:lnTo>
                    <a:pt x="637" y="174"/>
                  </a:lnTo>
                  <a:lnTo>
                    <a:pt x="623" y="138"/>
                  </a:lnTo>
                  <a:lnTo>
                    <a:pt x="609" y="103"/>
                  </a:lnTo>
                  <a:lnTo>
                    <a:pt x="602" y="86"/>
                  </a:lnTo>
                  <a:lnTo>
                    <a:pt x="594" y="68"/>
                  </a:lnTo>
                  <a:lnTo>
                    <a:pt x="578" y="33"/>
                  </a:lnTo>
                  <a:lnTo>
                    <a:pt x="561" y="0"/>
                  </a:lnTo>
                  <a:close/>
                </a:path>
              </a:pathLst>
            </a:custGeom>
            <a:solidFill>
              <a:schemeClr val="accent3"/>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0" name="MH_Other_5"/>
            <p:cNvSpPr>
              <a:spLocks noChangeAspect="1"/>
            </p:cNvSpPr>
            <p:nvPr>
              <p:custDataLst>
                <p:tags r:id="rId5"/>
              </p:custDataLst>
            </p:nvPr>
          </p:nvSpPr>
          <p:spPr bwMode="auto">
            <a:xfrm>
              <a:off x="4454525" y="4029075"/>
              <a:ext cx="1265238" cy="976313"/>
            </a:xfrm>
            <a:custGeom>
              <a:avLst/>
              <a:gdLst>
                <a:gd name="T0" fmla="*/ 642 w 1206"/>
                <a:gd name="T1" fmla="*/ 15 h 930"/>
                <a:gd name="T2" fmla="*/ 622 w 1206"/>
                <a:gd name="T3" fmla="*/ 42 h 930"/>
                <a:gd name="T4" fmla="*/ 601 w 1206"/>
                <a:gd name="T5" fmla="*/ 70 h 930"/>
                <a:gd name="T6" fmla="*/ 578 w 1206"/>
                <a:gd name="T7" fmla="*/ 95 h 930"/>
                <a:gd name="T8" fmla="*/ 554 w 1206"/>
                <a:gd name="T9" fmla="*/ 119 h 930"/>
                <a:gd name="T10" fmla="*/ 528 w 1206"/>
                <a:gd name="T11" fmla="*/ 142 h 930"/>
                <a:gd name="T12" fmla="*/ 501 w 1206"/>
                <a:gd name="T13" fmla="*/ 163 h 930"/>
                <a:gd name="T14" fmla="*/ 473 w 1206"/>
                <a:gd name="T15" fmla="*/ 183 h 930"/>
                <a:gd name="T16" fmla="*/ 444 w 1206"/>
                <a:gd name="T17" fmla="*/ 202 h 930"/>
                <a:gd name="T18" fmla="*/ 414 w 1206"/>
                <a:gd name="T19" fmla="*/ 220 h 930"/>
                <a:gd name="T20" fmla="*/ 384 w 1206"/>
                <a:gd name="T21" fmla="*/ 235 h 930"/>
                <a:gd name="T22" fmla="*/ 352 w 1206"/>
                <a:gd name="T23" fmla="*/ 249 h 930"/>
                <a:gd name="T24" fmla="*/ 318 w 1206"/>
                <a:gd name="T25" fmla="*/ 261 h 930"/>
                <a:gd name="T26" fmla="*/ 285 w 1206"/>
                <a:gd name="T27" fmla="*/ 271 h 930"/>
                <a:gd name="T28" fmla="*/ 233 w 1206"/>
                <a:gd name="T29" fmla="*/ 283 h 930"/>
                <a:gd name="T30" fmla="*/ 198 w 1206"/>
                <a:gd name="T31" fmla="*/ 289 h 930"/>
                <a:gd name="T32" fmla="*/ 197 w 1206"/>
                <a:gd name="T33" fmla="*/ 930 h 930"/>
                <a:gd name="T34" fmla="*/ 237 w 1206"/>
                <a:gd name="T35" fmla="*/ 926 h 930"/>
                <a:gd name="T36" fmla="*/ 276 w 1206"/>
                <a:gd name="T37" fmla="*/ 922 h 930"/>
                <a:gd name="T38" fmla="*/ 334 w 1206"/>
                <a:gd name="T39" fmla="*/ 913 h 930"/>
                <a:gd name="T40" fmla="*/ 374 w 1206"/>
                <a:gd name="T41" fmla="*/ 906 h 930"/>
                <a:gd name="T42" fmla="*/ 412 w 1206"/>
                <a:gd name="T43" fmla="*/ 897 h 930"/>
                <a:gd name="T44" fmla="*/ 449 w 1206"/>
                <a:gd name="T45" fmla="*/ 888 h 930"/>
                <a:gd name="T46" fmla="*/ 505 w 1206"/>
                <a:gd name="T47" fmla="*/ 871 h 930"/>
                <a:gd name="T48" fmla="*/ 560 w 1206"/>
                <a:gd name="T49" fmla="*/ 852 h 930"/>
                <a:gd name="T50" fmla="*/ 613 w 1206"/>
                <a:gd name="T51" fmla="*/ 830 h 930"/>
                <a:gd name="T52" fmla="*/ 665 w 1206"/>
                <a:gd name="T53" fmla="*/ 806 h 930"/>
                <a:gd name="T54" fmla="*/ 717 w 1206"/>
                <a:gd name="T55" fmla="*/ 780 h 930"/>
                <a:gd name="T56" fmla="*/ 750 w 1206"/>
                <a:gd name="T57" fmla="*/ 762 h 930"/>
                <a:gd name="T58" fmla="*/ 798 w 1206"/>
                <a:gd name="T59" fmla="*/ 733 h 930"/>
                <a:gd name="T60" fmla="*/ 846 w 1206"/>
                <a:gd name="T61" fmla="*/ 701 h 930"/>
                <a:gd name="T62" fmla="*/ 906 w 1206"/>
                <a:gd name="T63" fmla="*/ 655 h 930"/>
                <a:gd name="T64" fmla="*/ 950 w 1206"/>
                <a:gd name="T65" fmla="*/ 619 h 930"/>
                <a:gd name="T66" fmla="*/ 978 w 1206"/>
                <a:gd name="T67" fmla="*/ 594 h 930"/>
                <a:gd name="T68" fmla="*/ 1006 w 1206"/>
                <a:gd name="T69" fmla="*/ 568 h 930"/>
                <a:gd name="T70" fmla="*/ 1045 w 1206"/>
                <a:gd name="T71" fmla="*/ 527 h 930"/>
                <a:gd name="T72" fmla="*/ 1095 w 1206"/>
                <a:gd name="T73" fmla="*/ 471 h 930"/>
                <a:gd name="T74" fmla="*/ 1119 w 1206"/>
                <a:gd name="T75" fmla="*/ 441 h 930"/>
                <a:gd name="T76" fmla="*/ 1142 w 1206"/>
                <a:gd name="T77" fmla="*/ 412 h 930"/>
                <a:gd name="T78" fmla="*/ 1175 w 1206"/>
                <a:gd name="T79" fmla="*/ 364 h 930"/>
                <a:gd name="T80" fmla="*/ 1206 w 1206"/>
                <a:gd name="T81" fmla="*/ 317 h 930"/>
                <a:gd name="T82" fmla="*/ 652 w 1206"/>
                <a:gd name="T83"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6" h="930">
                  <a:moveTo>
                    <a:pt x="652" y="0"/>
                  </a:moveTo>
                  <a:lnTo>
                    <a:pt x="642" y="15"/>
                  </a:lnTo>
                  <a:lnTo>
                    <a:pt x="633" y="29"/>
                  </a:lnTo>
                  <a:lnTo>
                    <a:pt x="622" y="42"/>
                  </a:lnTo>
                  <a:lnTo>
                    <a:pt x="612" y="57"/>
                  </a:lnTo>
                  <a:lnTo>
                    <a:pt x="601" y="70"/>
                  </a:lnTo>
                  <a:lnTo>
                    <a:pt x="590" y="83"/>
                  </a:lnTo>
                  <a:lnTo>
                    <a:pt x="578" y="95"/>
                  </a:lnTo>
                  <a:lnTo>
                    <a:pt x="566" y="107"/>
                  </a:lnTo>
                  <a:lnTo>
                    <a:pt x="554" y="119"/>
                  </a:lnTo>
                  <a:lnTo>
                    <a:pt x="541" y="131"/>
                  </a:lnTo>
                  <a:lnTo>
                    <a:pt x="528" y="142"/>
                  </a:lnTo>
                  <a:lnTo>
                    <a:pt x="515" y="153"/>
                  </a:lnTo>
                  <a:lnTo>
                    <a:pt x="501" y="163"/>
                  </a:lnTo>
                  <a:lnTo>
                    <a:pt x="487" y="173"/>
                  </a:lnTo>
                  <a:lnTo>
                    <a:pt x="473" y="183"/>
                  </a:lnTo>
                  <a:lnTo>
                    <a:pt x="459" y="193"/>
                  </a:lnTo>
                  <a:lnTo>
                    <a:pt x="444" y="202"/>
                  </a:lnTo>
                  <a:lnTo>
                    <a:pt x="429" y="210"/>
                  </a:lnTo>
                  <a:lnTo>
                    <a:pt x="414" y="220"/>
                  </a:lnTo>
                  <a:lnTo>
                    <a:pt x="399" y="228"/>
                  </a:lnTo>
                  <a:lnTo>
                    <a:pt x="384" y="235"/>
                  </a:lnTo>
                  <a:lnTo>
                    <a:pt x="368" y="242"/>
                  </a:lnTo>
                  <a:lnTo>
                    <a:pt x="352" y="249"/>
                  </a:lnTo>
                  <a:lnTo>
                    <a:pt x="335" y="255"/>
                  </a:lnTo>
                  <a:lnTo>
                    <a:pt x="318" y="261"/>
                  </a:lnTo>
                  <a:lnTo>
                    <a:pt x="302" y="266"/>
                  </a:lnTo>
                  <a:lnTo>
                    <a:pt x="285" y="271"/>
                  </a:lnTo>
                  <a:lnTo>
                    <a:pt x="268" y="276"/>
                  </a:lnTo>
                  <a:lnTo>
                    <a:pt x="233" y="283"/>
                  </a:lnTo>
                  <a:lnTo>
                    <a:pt x="216" y="286"/>
                  </a:lnTo>
                  <a:lnTo>
                    <a:pt x="198" y="289"/>
                  </a:lnTo>
                  <a:lnTo>
                    <a:pt x="0" y="600"/>
                  </a:lnTo>
                  <a:lnTo>
                    <a:pt x="197" y="930"/>
                  </a:lnTo>
                  <a:lnTo>
                    <a:pt x="217" y="928"/>
                  </a:lnTo>
                  <a:lnTo>
                    <a:pt x="237" y="926"/>
                  </a:lnTo>
                  <a:lnTo>
                    <a:pt x="257" y="924"/>
                  </a:lnTo>
                  <a:lnTo>
                    <a:pt x="276" y="922"/>
                  </a:lnTo>
                  <a:lnTo>
                    <a:pt x="315" y="916"/>
                  </a:lnTo>
                  <a:lnTo>
                    <a:pt x="334" y="913"/>
                  </a:lnTo>
                  <a:lnTo>
                    <a:pt x="355" y="909"/>
                  </a:lnTo>
                  <a:lnTo>
                    <a:pt x="374" y="906"/>
                  </a:lnTo>
                  <a:lnTo>
                    <a:pt x="393" y="902"/>
                  </a:lnTo>
                  <a:lnTo>
                    <a:pt x="412" y="897"/>
                  </a:lnTo>
                  <a:lnTo>
                    <a:pt x="431" y="892"/>
                  </a:lnTo>
                  <a:lnTo>
                    <a:pt x="449" y="888"/>
                  </a:lnTo>
                  <a:lnTo>
                    <a:pt x="468" y="882"/>
                  </a:lnTo>
                  <a:lnTo>
                    <a:pt x="505" y="871"/>
                  </a:lnTo>
                  <a:lnTo>
                    <a:pt x="542" y="859"/>
                  </a:lnTo>
                  <a:lnTo>
                    <a:pt x="560" y="852"/>
                  </a:lnTo>
                  <a:lnTo>
                    <a:pt x="578" y="844"/>
                  </a:lnTo>
                  <a:lnTo>
                    <a:pt x="613" y="830"/>
                  </a:lnTo>
                  <a:lnTo>
                    <a:pt x="648" y="814"/>
                  </a:lnTo>
                  <a:lnTo>
                    <a:pt x="665" y="806"/>
                  </a:lnTo>
                  <a:lnTo>
                    <a:pt x="683" y="798"/>
                  </a:lnTo>
                  <a:lnTo>
                    <a:pt x="717" y="780"/>
                  </a:lnTo>
                  <a:lnTo>
                    <a:pt x="733" y="771"/>
                  </a:lnTo>
                  <a:lnTo>
                    <a:pt x="750" y="762"/>
                  </a:lnTo>
                  <a:lnTo>
                    <a:pt x="782" y="743"/>
                  </a:lnTo>
                  <a:lnTo>
                    <a:pt x="798" y="733"/>
                  </a:lnTo>
                  <a:lnTo>
                    <a:pt x="814" y="722"/>
                  </a:lnTo>
                  <a:lnTo>
                    <a:pt x="846" y="701"/>
                  </a:lnTo>
                  <a:lnTo>
                    <a:pt x="877" y="678"/>
                  </a:lnTo>
                  <a:lnTo>
                    <a:pt x="906" y="655"/>
                  </a:lnTo>
                  <a:lnTo>
                    <a:pt x="935" y="631"/>
                  </a:lnTo>
                  <a:lnTo>
                    <a:pt x="950" y="619"/>
                  </a:lnTo>
                  <a:lnTo>
                    <a:pt x="964" y="607"/>
                  </a:lnTo>
                  <a:lnTo>
                    <a:pt x="978" y="594"/>
                  </a:lnTo>
                  <a:lnTo>
                    <a:pt x="992" y="581"/>
                  </a:lnTo>
                  <a:lnTo>
                    <a:pt x="1006" y="568"/>
                  </a:lnTo>
                  <a:lnTo>
                    <a:pt x="1019" y="555"/>
                  </a:lnTo>
                  <a:lnTo>
                    <a:pt x="1045" y="527"/>
                  </a:lnTo>
                  <a:lnTo>
                    <a:pt x="1071" y="499"/>
                  </a:lnTo>
                  <a:lnTo>
                    <a:pt x="1095" y="471"/>
                  </a:lnTo>
                  <a:lnTo>
                    <a:pt x="1107" y="456"/>
                  </a:lnTo>
                  <a:lnTo>
                    <a:pt x="1119" y="441"/>
                  </a:lnTo>
                  <a:lnTo>
                    <a:pt x="1130" y="427"/>
                  </a:lnTo>
                  <a:lnTo>
                    <a:pt x="1142" y="412"/>
                  </a:lnTo>
                  <a:lnTo>
                    <a:pt x="1164" y="381"/>
                  </a:lnTo>
                  <a:lnTo>
                    <a:pt x="1175" y="364"/>
                  </a:lnTo>
                  <a:lnTo>
                    <a:pt x="1185" y="349"/>
                  </a:lnTo>
                  <a:lnTo>
                    <a:pt x="1206" y="317"/>
                  </a:lnTo>
                  <a:lnTo>
                    <a:pt x="795" y="321"/>
                  </a:lnTo>
                  <a:lnTo>
                    <a:pt x="652" y="0"/>
                  </a:lnTo>
                  <a:close/>
                </a:path>
              </a:pathLst>
            </a:custGeom>
            <a:solidFill>
              <a:schemeClr val="accent4"/>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1" name="MH_Other_6"/>
            <p:cNvSpPr>
              <a:spLocks noChangeAspect="1"/>
            </p:cNvSpPr>
            <p:nvPr>
              <p:custDataLst>
                <p:tags r:id="rId6"/>
              </p:custDataLst>
            </p:nvPr>
          </p:nvSpPr>
          <p:spPr bwMode="auto">
            <a:xfrm>
              <a:off x="3475038" y="4081463"/>
              <a:ext cx="1119187" cy="923925"/>
            </a:xfrm>
            <a:custGeom>
              <a:avLst/>
              <a:gdLst>
                <a:gd name="T0" fmla="*/ 1047 w 1067"/>
                <a:gd name="T1" fmla="*/ 245 h 881"/>
                <a:gd name="T2" fmla="*/ 1011 w 1067"/>
                <a:gd name="T3" fmla="*/ 244 h 881"/>
                <a:gd name="T4" fmla="*/ 956 w 1067"/>
                <a:gd name="T5" fmla="*/ 238 h 881"/>
                <a:gd name="T6" fmla="*/ 904 w 1067"/>
                <a:gd name="T7" fmla="*/ 229 h 881"/>
                <a:gd name="T8" fmla="*/ 871 w 1067"/>
                <a:gd name="T9" fmla="*/ 220 h 881"/>
                <a:gd name="T10" fmla="*/ 838 w 1067"/>
                <a:gd name="T11" fmla="*/ 210 h 881"/>
                <a:gd name="T12" fmla="*/ 789 w 1067"/>
                <a:gd name="T13" fmla="*/ 191 h 881"/>
                <a:gd name="T14" fmla="*/ 758 w 1067"/>
                <a:gd name="T15" fmla="*/ 177 h 881"/>
                <a:gd name="T16" fmla="*/ 728 w 1067"/>
                <a:gd name="T17" fmla="*/ 160 h 881"/>
                <a:gd name="T18" fmla="*/ 699 w 1067"/>
                <a:gd name="T19" fmla="*/ 142 h 881"/>
                <a:gd name="T20" fmla="*/ 671 w 1067"/>
                <a:gd name="T21" fmla="*/ 123 h 881"/>
                <a:gd name="T22" fmla="*/ 643 w 1067"/>
                <a:gd name="T23" fmla="*/ 103 h 881"/>
                <a:gd name="T24" fmla="*/ 617 w 1067"/>
                <a:gd name="T25" fmla="*/ 81 h 881"/>
                <a:gd name="T26" fmla="*/ 593 w 1067"/>
                <a:gd name="T27" fmla="*/ 58 h 881"/>
                <a:gd name="T28" fmla="*/ 558 w 1067"/>
                <a:gd name="T29" fmla="*/ 20 h 881"/>
                <a:gd name="T30" fmla="*/ 0 w 1067"/>
                <a:gd name="T31" fmla="*/ 339 h 881"/>
                <a:gd name="T32" fmla="*/ 34 w 1067"/>
                <a:gd name="T33" fmla="*/ 385 h 881"/>
                <a:gd name="T34" fmla="*/ 69 w 1067"/>
                <a:gd name="T35" fmla="*/ 428 h 881"/>
                <a:gd name="T36" fmla="*/ 119 w 1067"/>
                <a:gd name="T37" fmla="*/ 485 h 881"/>
                <a:gd name="T38" fmla="*/ 145 w 1067"/>
                <a:gd name="T39" fmla="*/ 511 h 881"/>
                <a:gd name="T40" fmla="*/ 173 w 1067"/>
                <a:gd name="T41" fmla="*/ 537 h 881"/>
                <a:gd name="T42" fmla="*/ 201 w 1067"/>
                <a:gd name="T43" fmla="*/ 562 h 881"/>
                <a:gd name="T44" fmla="*/ 229 w 1067"/>
                <a:gd name="T45" fmla="*/ 587 h 881"/>
                <a:gd name="T46" fmla="*/ 273 w 1067"/>
                <a:gd name="T47" fmla="*/ 621 h 881"/>
                <a:gd name="T48" fmla="*/ 303 w 1067"/>
                <a:gd name="T49" fmla="*/ 645 h 881"/>
                <a:gd name="T50" fmla="*/ 351 w 1067"/>
                <a:gd name="T51" fmla="*/ 676 h 881"/>
                <a:gd name="T52" fmla="*/ 415 w 1067"/>
                <a:gd name="T53" fmla="*/ 715 h 881"/>
                <a:gd name="T54" fmla="*/ 481 w 1067"/>
                <a:gd name="T55" fmla="*/ 750 h 881"/>
                <a:gd name="T56" fmla="*/ 551 w 1067"/>
                <a:gd name="T57" fmla="*/ 782 h 881"/>
                <a:gd name="T58" fmla="*/ 604 w 1067"/>
                <a:gd name="T59" fmla="*/ 803 h 881"/>
                <a:gd name="T60" fmla="*/ 640 w 1067"/>
                <a:gd name="T61" fmla="*/ 816 h 881"/>
                <a:gd name="T62" fmla="*/ 696 w 1067"/>
                <a:gd name="T63" fmla="*/ 833 h 881"/>
                <a:gd name="T64" fmla="*/ 771 w 1067"/>
                <a:gd name="T65" fmla="*/ 852 h 881"/>
                <a:gd name="T66" fmla="*/ 829 w 1067"/>
                <a:gd name="T67" fmla="*/ 863 h 881"/>
                <a:gd name="T68" fmla="*/ 887 w 1067"/>
                <a:gd name="T69" fmla="*/ 871 h 881"/>
                <a:gd name="T70" fmla="*/ 946 w 1067"/>
                <a:gd name="T71" fmla="*/ 877 h 881"/>
                <a:gd name="T72" fmla="*/ 987 w 1067"/>
                <a:gd name="T73" fmla="*/ 880 h 881"/>
                <a:gd name="T74" fmla="*/ 1027 w 1067"/>
                <a:gd name="T75" fmla="*/ 881 h 881"/>
                <a:gd name="T76" fmla="*/ 1067 w 1067"/>
                <a:gd name="T77" fmla="*/ 881 h 881"/>
                <a:gd name="T78" fmla="*/ 1065 w 1067"/>
                <a:gd name="T79" fmla="*/ 244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881">
                  <a:moveTo>
                    <a:pt x="1065" y="244"/>
                  </a:moveTo>
                  <a:lnTo>
                    <a:pt x="1047" y="245"/>
                  </a:lnTo>
                  <a:lnTo>
                    <a:pt x="1029" y="244"/>
                  </a:lnTo>
                  <a:lnTo>
                    <a:pt x="1011" y="244"/>
                  </a:lnTo>
                  <a:lnTo>
                    <a:pt x="975" y="241"/>
                  </a:lnTo>
                  <a:lnTo>
                    <a:pt x="956" y="238"/>
                  </a:lnTo>
                  <a:lnTo>
                    <a:pt x="939" y="236"/>
                  </a:lnTo>
                  <a:lnTo>
                    <a:pt x="904" y="229"/>
                  </a:lnTo>
                  <a:lnTo>
                    <a:pt x="887" y="225"/>
                  </a:lnTo>
                  <a:lnTo>
                    <a:pt x="871" y="220"/>
                  </a:lnTo>
                  <a:lnTo>
                    <a:pt x="854" y="215"/>
                  </a:lnTo>
                  <a:lnTo>
                    <a:pt x="838" y="210"/>
                  </a:lnTo>
                  <a:lnTo>
                    <a:pt x="804" y="198"/>
                  </a:lnTo>
                  <a:lnTo>
                    <a:pt x="789" y="191"/>
                  </a:lnTo>
                  <a:lnTo>
                    <a:pt x="773" y="184"/>
                  </a:lnTo>
                  <a:lnTo>
                    <a:pt x="758" y="177"/>
                  </a:lnTo>
                  <a:lnTo>
                    <a:pt x="743" y="169"/>
                  </a:lnTo>
                  <a:lnTo>
                    <a:pt x="728" y="160"/>
                  </a:lnTo>
                  <a:lnTo>
                    <a:pt x="713" y="151"/>
                  </a:lnTo>
                  <a:lnTo>
                    <a:pt x="699" y="142"/>
                  </a:lnTo>
                  <a:lnTo>
                    <a:pt x="685" y="133"/>
                  </a:lnTo>
                  <a:lnTo>
                    <a:pt x="671" y="123"/>
                  </a:lnTo>
                  <a:lnTo>
                    <a:pt x="657" y="113"/>
                  </a:lnTo>
                  <a:lnTo>
                    <a:pt x="643" y="103"/>
                  </a:lnTo>
                  <a:lnTo>
                    <a:pt x="630" y="92"/>
                  </a:lnTo>
                  <a:lnTo>
                    <a:pt x="617" y="81"/>
                  </a:lnTo>
                  <a:lnTo>
                    <a:pt x="605" y="69"/>
                  </a:lnTo>
                  <a:lnTo>
                    <a:pt x="593" y="58"/>
                  </a:lnTo>
                  <a:lnTo>
                    <a:pt x="581" y="45"/>
                  </a:lnTo>
                  <a:lnTo>
                    <a:pt x="558" y="20"/>
                  </a:lnTo>
                  <a:lnTo>
                    <a:pt x="177" y="0"/>
                  </a:lnTo>
                  <a:lnTo>
                    <a:pt x="0" y="339"/>
                  </a:lnTo>
                  <a:lnTo>
                    <a:pt x="23" y="370"/>
                  </a:lnTo>
                  <a:lnTo>
                    <a:pt x="34" y="385"/>
                  </a:lnTo>
                  <a:lnTo>
                    <a:pt x="46" y="399"/>
                  </a:lnTo>
                  <a:lnTo>
                    <a:pt x="69" y="428"/>
                  </a:lnTo>
                  <a:lnTo>
                    <a:pt x="94" y="456"/>
                  </a:lnTo>
                  <a:lnTo>
                    <a:pt x="119" y="485"/>
                  </a:lnTo>
                  <a:lnTo>
                    <a:pt x="132" y="498"/>
                  </a:lnTo>
                  <a:lnTo>
                    <a:pt x="145" y="511"/>
                  </a:lnTo>
                  <a:lnTo>
                    <a:pt x="159" y="524"/>
                  </a:lnTo>
                  <a:lnTo>
                    <a:pt x="173" y="537"/>
                  </a:lnTo>
                  <a:lnTo>
                    <a:pt x="187" y="550"/>
                  </a:lnTo>
                  <a:lnTo>
                    <a:pt x="201" y="562"/>
                  </a:lnTo>
                  <a:lnTo>
                    <a:pt x="215" y="575"/>
                  </a:lnTo>
                  <a:lnTo>
                    <a:pt x="229" y="587"/>
                  </a:lnTo>
                  <a:lnTo>
                    <a:pt x="258" y="610"/>
                  </a:lnTo>
                  <a:lnTo>
                    <a:pt x="273" y="621"/>
                  </a:lnTo>
                  <a:lnTo>
                    <a:pt x="288" y="633"/>
                  </a:lnTo>
                  <a:lnTo>
                    <a:pt x="303" y="645"/>
                  </a:lnTo>
                  <a:lnTo>
                    <a:pt x="319" y="655"/>
                  </a:lnTo>
                  <a:lnTo>
                    <a:pt x="351" y="676"/>
                  </a:lnTo>
                  <a:lnTo>
                    <a:pt x="383" y="696"/>
                  </a:lnTo>
                  <a:lnTo>
                    <a:pt x="415" y="715"/>
                  </a:lnTo>
                  <a:lnTo>
                    <a:pt x="448" y="733"/>
                  </a:lnTo>
                  <a:lnTo>
                    <a:pt x="481" y="750"/>
                  </a:lnTo>
                  <a:lnTo>
                    <a:pt x="517" y="766"/>
                  </a:lnTo>
                  <a:lnTo>
                    <a:pt x="551" y="782"/>
                  </a:lnTo>
                  <a:lnTo>
                    <a:pt x="586" y="796"/>
                  </a:lnTo>
                  <a:lnTo>
                    <a:pt x="604" y="803"/>
                  </a:lnTo>
                  <a:lnTo>
                    <a:pt x="622" y="810"/>
                  </a:lnTo>
                  <a:lnTo>
                    <a:pt x="640" y="816"/>
                  </a:lnTo>
                  <a:lnTo>
                    <a:pt x="659" y="822"/>
                  </a:lnTo>
                  <a:lnTo>
                    <a:pt x="696" y="833"/>
                  </a:lnTo>
                  <a:lnTo>
                    <a:pt x="733" y="843"/>
                  </a:lnTo>
                  <a:lnTo>
                    <a:pt x="771" y="852"/>
                  </a:lnTo>
                  <a:lnTo>
                    <a:pt x="810" y="859"/>
                  </a:lnTo>
                  <a:lnTo>
                    <a:pt x="829" y="863"/>
                  </a:lnTo>
                  <a:lnTo>
                    <a:pt x="848" y="866"/>
                  </a:lnTo>
                  <a:lnTo>
                    <a:pt x="887" y="871"/>
                  </a:lnTo>
                  <a:lnTo>
                    <a:pt x="926" y="876"/>
                  </a:lnTo>
                  <a:lnTo>
                    <a:pt x="946" y="877"/>
                  </a:lnTo>
                  <a:lnTo>
                    <a:pt x="967" y="879"/>
                  </a:lnTo>
                  <a:lnTo>
                    <a:pt x="987" y="880"/>
                  </a:lnTo>
                  <a:lnTo>
                    <a:pt x="1007" y="881"/>
                  </a:lnTo>
                  <a:lnTo>
                    <a:pt x="1027" y="881"/>
                  </a:lnTo>
                  <a:lnTo>
                    <a:pt x="1047" y="881"/>
                  </a:lnTo>
                  <a:lnTo>
                    <a:pt x="1067" y="881"/>
                  </a:lnTo>
                  <a:lnTo>
                    <a:pt x="865" y="540"/>
                  </a:lnTo>
                  <a:lnTo>
                    <a:pt x="1065" y="244"/>
                  </a:lnTo>
                  <a:close/>
                </a:path>
              </a:pathLst>
            </a:custGeom>
            <a:solidFill>
              <a:schemeClr val="accent5"/>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2" name="MH_Title_1"/>
            <p:cNvSpPr txBox="1">
              <a:spLocks noChangeArrowheads="1"/>
            </p:cNvSpPr>
            <p:nvPr>
              <p:custDataLst>
                <p:tags r:id="rId7"/>
              </p:custDataLst>
            </p:nvPr>
          </p:nvSpPr>
          <p:spPr bwMode="auto">
            <a:xfrm>
              <a:off x="3922713" y="3402013"/>
              <a:ext cx="12954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ormAutofit fontScale="55000" lnSpcReduction="2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2800" dirty="0" smtClean="0">
                  <a:latin typeface="+mn-lt"/>
                  <a:ea typeface="+mn-ea"/>
                </a:rPr>
                <a:t>此图示</a:t>
              </a:r>
              <a:endParaRPr lang="en-US" altLang="zh-CN" sz="2800" dirty="0" smtClean="0">
                <a:latin typeface="+mn-lt"/>
                <a:ea typeface="+mn-ea"/>
              </a:endParaRPr>
            </a:p>
            <a:p>
              <a:pPr algn="ctr" eaLnBrk="1" hangingPunct="1">
                <a:spcBef>
                  <a:spcPct val="0"/>
                </a:spcBef>
                <a:buFontTx/>
                <a:buNone/>
                <a:defRPr/>
              </a:pPr>
              <a:r>
                <a:rPr lang="zh-CN" altLang="en-US" sz="2800" dirty="0" smtClean="0">
                  <a:latin typeface="+mn-lt"/>
                  <a:ea typeface="+mn-ea"/>
                </a:rPr>
                <a:t>仅为示例</a:t>
              </a:r>
            </a:p>
          </p:txBody>
        </p:sp>
      </p:grpSp>
    </p:spTree>
    <p:extLst>
      <p:ext uri="{BB962C8B-B14F-4D97-AF65-F5344CB8AC3E}">
        <p14:creationId xmlns:p14="http://schemas.microsoft.com/office/powerpoint/2010/main" val="35781196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88856" y="2768022"/>
            <a:ext cx="6069027" cy="32691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smtClean="0"/>
              <a:t>可使用辅助图形</a:t>
            </a:r>
            <a:endParaRPr lang="zh-CN" altLang="en-US" dirty="0"/>
          </a:p>
        </p:txBody>
      </p:sp>
      <p:sp>
        <p:nvSpPr>
          <p:cNvPr id="5" name="Freeform 10"/>
          <p:cNvSpPr>
            <a:spLocks noChangeAspect="1"/>
          </p:cNvSpPr>
          <p:nvPr userDrawn="1"/>
        </p:nvSpPr>
        <p:spPr bwMode="auto">
          <a:xfrm>
            <a:off x="3139374" y="1937425"/>
            <a:ext cx="752895" cy="306949"/>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11" name="文本框 10"/>
          <p:cNvSpPr txBox="1"/>
          <p:nvPr/>
        </p:nvSpPr>
        <p:spPr>
          <a:xfrm>
            <a:off x="494024" y="1875043"/>
            <a:ext cx="2723951" cy="369332"/>
          </a:xfrm>
          <a:prstGeom prst="rect">
            <a:avLst/>
          </a:prstGeom>
          <a:noFill/>
        </p:spPr>
        <p:txBody>
          <a:bodyPr wrap="none" rtlCol="0">
            <a:spAutoFit/>
          </a:bodyPr>
          <a:lstStyle/>
          <a:p>
            <a:r>
              <a:rPr lang="zh-CN" altLang="en-US" dirty="0"/>
              <a:t>可</a:t>
            </a:r>
            <a:r>
              <a:rPr lang="zh-CN" altLang="en-US" dirty="0" smtClean="0"/>
              <a:t>作为</a:t>
            </a:r>
            <a:r>
              <a:rPr lang="en-US" altLang="zh-CN" dirty="0" smtClean="0"/>
              <a:t>ICON</a:t>
            </a:r>
            <a:r>
              <a:rPr lang="zh-CN" altLang="en-US" dirty="0" smtClean="0"/>
              <a:t>或形状，如：</a:t>
            </a:r>
            <a:endParaRPr lang="zh-CN" altLang="en-US" dirty="0"/>
          </a:p>
        </p:txBody>
      </p:sp>
      <p:sp>
        <p:nvSpPr>
          <p:cNvPr id="12" name="文本框 11"/>
          <p:cNvSpPr txBox="1"/>
          <p:nvPr/>
        </p:nvSpPr>
        <p:spPr>
          <a:xfrm>
            <a:off x="494024" y="2699082"/>
            <a:ext cx="2243499" cy="369332"/>
          </a:xfrm>
          <a:prstGeom prst="rect">
            <a:avLst/>
          </a:prstGeom>
          <a:noFill/>
        </p:spPr>
        <p:txBody>
          <a:bodyPr wrap="none" rtlCol="0">
            <a:spAutoFit/>
          </a:bodyPr>
          <a:lstStyle/>
          <a:p>
            <a:r>
              <a:rPr lang="zh-CN" altLang="en-US" dirty="0" smtClean="0"/>
              <a:t>可作为分割线，如：</a:t>
            </a:r>
            <a:endParaRPr lang="zh-CN" altLang="en-US" dirty="0"/>
          </a:p>
        </p:txBody>
      </p:sp>
      <p:pic>
        <p:nvPicPr>
          <p:cNvPr id="13" name="图片 12"/>
          <p:cNvPicPr>
            <a:picLocks noChangeAspect="1"/>
          </p:cNvPicPr>
          <p:nvPr/>
        </p:nvPicPr>
        <p:blipFill>
          <a:blip r:embed="rId2"/>
          <a:stretch>
            <a:fillRect/>
          </a:stretch>
        </p:blipFill>
        <p:spPr>
          <a:xfrm rot="5400000" flipV="1">
            <a:off x="4455057" y="4402590"/>
            <a:ext cx="2853995" cy="93988"/>
          </a:xfrm>
          <a:prstGeom prst="rect">
            <a:avLst/>
          </a:prstGeom>
        </p:spPr>
      </p:pic>
      <p:sp>
        <p:nvSpPr>
          <p:cNvPr id="14" name="文本框 13"/>
          <p:cNvSpPr txBox="1"/>
          <p:nvPr/>
        </p:nvSpPr>
        <p:spPr>
          <a:xfrm>
            <a:off x="3329483" y="30225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15" name="文本框 14"/>
          <p:cNvSpPr txBox="1"/>
          <p:nvPr/>
        </p:nvSpPr>
        <p:spPr>
          <a:xfrm>
            <a:off x="6225798" y="30225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19" name="文本框 18"/>
          <p:cNvSpPr txBox="1"/>
          <p:nvPr/>
        </p:nvSpPr>
        <p:spPr>
          <a:xfrm>
            <a:off x="3329483" y="34639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0" name="文本框 19"/>
          <p:cNvSpPr txBox="1"/>
          <p:nvPr/>
        </p:nvSpPr>
        <p:spPr>
          <a:xfrm>
            <a:off x="6225798" y="34639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1" name="文本框 20"/>
          <p:cNvSpPr txBox="1"/>
          <p:nvPr/>
        </p:nvSpPr>
        <p:spPr>
          <a:xfrm>
            <a:off x="3329483" y="39052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2" name="文本框 21"/>
          <p:cNvSpPr txBox="1"/>
          <p:nvPr/>
        </p:nvSpPr>
        <p:spPr>
          <a:xfrm>
            <a:off x="6225798" y="39052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3" name="文本框 22"/>
          <p:cNvSpPr txBox="1"/>
          <p:nvPr/>
        </p:nvSpPr>
        <p:spPr>
          <a:xfrm>
            <a:off x="3329483" y="43466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4" name="文本框 23"/>
          <p:cNvSpPr txBox="1"/>
          <p:nvPr/>
        </p:nvSpPr>
        <p:spPr>
          <a:xfrm>
            <a:off x="6225798" y="43466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5" name="文本框 24"/>
          <p:cNvSpPr txBox="1"/>
          <p:nvPr/>
        </p:nvSpPr>
        <p:spPr>
          <a:xfrm>
            <a:off x="3329483" y="478798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6" name="文本框 25"/>
          <p:cNvSpPr txBox="1"/>
          <p:nvPr/>
        </p:nvSpPr>
        <p:spPr>
          <a:xfrm>
            <a:off x="6225798" y="478798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7" name="文本框 26"/>
          <p:cNvSpPr txBox="1"/>
          <p:nvPr/>
        </p:nvSpPr>
        <p:spPr>
          <a:xfrm>
            <a:off x="3329483" y="5229336"/>
            <a:ext cx="1193965" cy="369332"/>
          </a:xfrm>
          <a:prstGeom prst="rect">
            <a:avLst/>
          </a:prstGeom>
          <a:noFill/>
        </p:spPr>
        <p:txBody>
          <a:bodyPr wrap="square" rtlCol="0">
            <a:spAutoFit/>
          </a:bodyPr>
          <a:lstStyle/>
          <a:p>
            <a:r>
              <a:rPr lang="zh-CN" altLang="en-US" dirty="0" smtClean="0"/>
              <a:t>文字内容</a:t>
            </a:r>
            <a:endParaRPr lang="zh-CN" altLang="en-US" dirty="0"/>
          </a:p>
        </p:txBody>
      </p:sp>
      <p:sp>
        <p:nvSpPr>
          <p:cNvPr id="28" name="文本框 27"/>
          <p:cNvSpPr txBox="1"/>
          <p:nvPr/>
        </p:nvSpPr>
        <p:spPr>
          <a:xfrm>
            <a:off x="6225798" y="5229336"/>
            <a:ext cx="1380830" cy="369332"/>
          </a:xfrm>
          <a:prstGeom prst="rect">
            <a:avLst/>
          </a:prstGeom>
          <a:noFill/>
        </p:spPr>
        <p:txBody>
          <a:bodyPr wrap="square" rtlCol="0">
            <a:spAutoFit/>
          </a:bodyPr>
          <a:lstStyle/>
          <a:p>
            <a:r>
              <a:rPr lang="zh-CN" altLang="en-US" dirty="0" smtClean="0"/>
              <a:t>文字内容</a:t>
            </a:r>
            <a:endParaRPr lang="zh-CN" altLang="en-US" dirty="0"/>
          </a:p>
        </p:txBody>
      </p:sp>
      <p:sp>
        <p:nvSpPr>
          <p:cNvPr id="29" name="Freeform 10"/>
          <p:cNvSpPr>
            <a:spLocks noChangeAspect="1"/>
          </p:cNvSpPr>
          <p:nvPr/>
        </p:nvSpPr>
        <p:spPr bwMode="auto">
          <a:xfrm>
            <a:off x="4232135" y="1850742"/>
            <a:ext cx="1295869" cy="528315"/>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smtClean="0">
                <a:solidFill>
                  <a:schemeClr val="bg1"/>
                </a:solidFill>
              </a:rPr>
              <a:t>注：</a:t>
            </a:r>
            <a:endParaRPr lang="zh-CN" altLang="en-US" sz="2000" b="1" dirty="0">
              <a:solidFill>
                <a:schemeClr val="bg1"/>
              </a:solidFill>
            </a:endParaRPr>
          </a:p>
        </p:txBody>
      </p:sp>
    </p:spTree>
    <p:extLst>
      <p:ext uri="{BB962C8B-B14F-4D97-AF65-F5344CB8AC3E}">
        <p14:creationId xmlns:p14="http://schemas.microsoft.com/office/powerpoint/2010/main" val="6190703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无页码版式</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有页码版式</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图形与配色</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图片处理及排版</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23128492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0843" y="1017552"/>
            <a:ext cx="3761307" cy="2507538"/>
          </a:xfrm>
          <a:prstGeom prst="rect">
            <a:avLst/>
          </a:prstGeom>
        </p:spPr>
      </p:pic>
      <p:pic>
        <p:nvPicPr>
          <p:cNvPr id="7" name="图片 6"/>
          <p:cNvPicPr>
            <a:picLocks noChangeAspect="1"/>
          </p:cNvPicPr>
          <p:nvPr/>
        </p:nvPicPr>
        <p:blipFill>
          <a:blip r:embed="rId4"/>
          <a:stretch>
            <a:fillRect/>
          </a:stretch>
        </p:blipFill>
        <p:spPr>
          <a:xfrm>
            <a:off x="4818197" y="3803257"/>
            <a:ext cx="3996000" cy="2679924"/>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377" y="3901400"/>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p:cNvPicPr>
          <p:nvPr/>
        </p:nvPicPr>
        <p:blipFill>
          <a:blip r:embed="rId6">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t="1655" b="1655"/>
          <a:stretch/>
        </p:blipFill>
        <p:spPr>
          <a:xfrm>
            <a:off x="5081141" y="1119195"/>
            <a:ext cx="3456000" cy="2304000"/>
          </a:xfrm>
          <a:prstGeom prst="rect">
            <a:avLst/>
          </a:prstGeom>
        </p:spPr>
      </p:pic>
      <p:sp>
        <p:nvSpPr>
          <p:cNvPr id="15" name="文本框 14"/>
          <p:cNvSpPr txBox="1"/>
          <p:nvPr/>
        </p:nvSpPr>
        <p:spPr>
          <a:xfrm>
            <a:off x="493497" y="4372969"/>
            <a:ext cx="4070411" cy="2019014"/>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B0604020202020204" pitchFamily="34" charset="0"/>
              <a:buChar char="•"/>
            </a:pPr>
            <a:r>
              <a:rPr lang="zh-CN" altLang="en-US" sz="1600" dirty="0" smtClean="0"/>
              <a:t>使用辅助图形增加图片边。</a:t>
            </a:r>
            <a:endParaRPr lang="en-US" altLang="zh-CN" sz="1600" dirty="0" smtClean="0"/>
          </a:p>
          <a:p>
            <a:pPr marL="285750" indent="-285750">
              <a:lnSpc>
                <a:spcPct val="120000"/>
              </a:lnSpc>
              <a:spcAft>
                <a:spcPts val="600"/>
              </a:spcAft>
              <a:buClr>
                <a:schemeClr val="accent1"/>
              </a:buClr>
              <a:buFont typeface="Arial" panose="020B0604020202020204" pitchFamily="34" charset="0"/>
              <a:buChar char="•"/>
            </a:pPr>
            <a:r>
              <a:rPr lang="zh-CN" altLang="en-US" sz="1600" dirty="0" smtClean="0"/>
              <a:t>本页图片处理的方式</a:t>
            </a:r>
            <a:r>
              <a:rPr lang="zh-CN" altLang="en-US" sz="1600" b="1" dirty="0" smtClean="0">
                <a:solidFill>
                  <a:schemeClr val="accent1"/>
                </a:solidFill>
              </a:rPr>
              <a:t>仅供参考</a:t>
            </a:r>
            <a:r>
              <a:rPr lang="zh-CN" altLang="en-US" sz="1600" b="1" dirty="0">
                <a:solidFill>
                  <a:schemeClr val="accent1"/>
                </a:solidFill>
              </a:rPr>
              <a:t>。</a:t>
            </a:r>
            <a:endParaRPr lang="en-US" altLang="zh-CN" sz="1600" b="1" dirty="0" smtClean="0">
              <a:solidFill>
                <a:schemeClr val="accent1"/>
              </a:solidFill>
            </a:endParaRPr>
          </a:p>
          <a:p>
            <a:pPr marL="285750" indent="-285750">
              <a:lnSpc>
                <a:spcPct val="120000"/>
              </a:lnSpc>
              <a:spcAft>
                <a:spcPts val="600"/>
              </a:spcAft>
              <a:buClr>
                <a:schemeClr val="accent1"/>
              </a:buClr>
              <a:buFont typeface="Arial" panose="020B0604020202020204" pitchFamily="34" charset="0"/>
              <a:buChar char="•"/>
            </a:pPr>
            <a:r>
              <a:rPr lang="zh-CN" altLang="en-US" sz="1600" dirty="0" smtClean="0"/>
              <a:t>仅为方便使用，本页</a:t>
            </a:r>
            <a:r>
              <a:rPr lang="en-US" altLang="zh-CN" sz="1600" dirty="0" smtClean="0"/>
              <a:t>PPT</a:t>
            </a:r>
            <a:r>
              <a:rPr lang="zh-CN" altLang="en-US" sz="1600" dirty="0" smtClean="0"/>
              <a:t>中所有的图片均为</a:t>
            </a:r>
            <a:r>
              <a:rPr lang="en-US" altLang="zh-CN" sz="1600" dirty="0" smtClean="0"/>
              <a:t>3:2</a:t>
            </a:r>
            <a:r>
              <a:rPr lang="zh-CN" altLang="en-US" sz="1600" dirty="0" smtClean="0"/>
              <a:t>主流图片比例。如需更精确的</a:t>
            </a:r>
            <a:r>
              <a:rPr lang="en-US" altLang="zh-CN" sz="1600" dirty="0" smtClean="0"/>
              <a:t>PPT</a:t>
            </a:r>
            <a:r>
              <a:rPr lang="zh-CN" altLang="en-US" sz="1600" dirty="0" smtClean="0"/>
              <a:t>制作或其他设计，请根据设计标准对图片进行剪裁。</a:t>
            </a:r>
            <a:endParaRPr lang="zh-CN" altLang="en-US" sz="1600" dirty="0"/>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smtClean="0">
                <a:solidFill>
                  <a:schemeClr val="bg1"/>
                </a:solidFill>
              </a:rPr>
              <a:t>注：</a:t>
            </a:r>
            <a:endParaRPr lang="zh-CN" altLang="en-US" sz="2000" b="1" dirty="0">
              <a:solidFill>
                <a:schemeClr val="bg1"/>
              </a:solidFill>
            </a:endParaRPr>
          </a:p>
        </p:txBody>
      </p:sp>
    </p:spTree>
    <p:extLst>
      <p:ext uri="{BB962C8B-B14F-4D97-AF65-F5344CB8AC3E}">
        <p14:creationId xmlns:p14="http://schemas.microsoft.com/office/powerpoint/2010/main" val="2876939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3348" y="1816797"/>
            <a:ext cx="2419252" cy="923330"/>
          </a:xfrm>
          <a:prstGeom prst="rect">
            <a:avLst/>
          </a:prstGeom>
          <a:noFill/>
        </p:spPr>
        <p:txBody>
          <a:bodyPr wrap="none" rtlCol="0">
            <a:spAutoFit/>
          </a:bodyPr>
          <a:lstStyle/>
          <a:p>
            <a:r>
              <a:rPr lang="zh-CN" altLang="en-US" sz="5400" b="1" dirty="0" smtClean="0">
                <a:solidFill>
                  <a:schemeClr val="bg1"/>
                </a:solidFill>
              </a:rPr>
              <a:t>谢 谢！</a:t>
            </a:r>
            <a:endParaRPr lang="zh-CN" altLang="en-US" sz="5400" b="1" dirty="0">
              <a:solidFill>
                <a:schemeClr val="bg1"/>
              </a:solidFill>
            </a:endParaRPr>
          </a:p>
        </p:txBody>
      </p:sp>
    </p:spTree>
    <p:extLst>
      <p:ext uri="{BB962C8B-B14F-4D97-AF65-F5344CB8AC3E}">
        <p14:creationId xmlns:p14="http://schemas.microsoft.com/office/powerpoint/2010/main" val="564054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项目介绍</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t>技术架构</a:t>
            </a:r>
            <a:endParaRPr lang="zh-CN" altLang="en-US" sz="2400" dirty="0"/>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基本功能</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项目亮点</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项目演示</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9144808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节气由来</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t>大暑三候</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节日民俗</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图形与配色</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图片处理及排版</a:t>
            </a:r>
            <a:endParaRPr lang="zh-CN" altLang="en-US" sz="24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314"/>
            <a:ext cx="9144000" cy="6792686"/>
          </a:xfrm>
          <a:prstGeom prst="rect">
            <a:avLst/>
          </a:prstGeom>
        </p:spPr>
      </p:pic>
    </p:spTree>
    <p:extLst>
      <p:ext uri="{BB962C8B-B14F-4D97-AF65-F5344CB8AC3E}">
        <p14:creationId xmlns:p14="http://schemas.microsoft.com/office/powerpoint/2010/main" val="1337918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1501431" y="2156189"/>
            <a:ext cx="1785347" cy="1143142"/>
          </a:xfrm>
        </p:spPr>
        <p:txBody>
          <a:bodyPr>
            <a:noAutofit/>
          </a:bodyPr>
          <a:lstStyle/>
          <a:p>
            <a:pPr marL="0" indent="0">
              <a:buNone/>
            </a:pPr>
            <a:r>
              <a:rPr lang="zh-CN" altLang="en-US" sz="2500" dirty="0" smtClean="0">
                <a:latin typeface="+mn-ea"/>
              </a:rPr>
              <a:t>尾大不掉的</a:t>
            </a:r>
          </a:p>
          <a:p>
            <a:pPr marL="0" indent="0">
              <a:buNone/>
            </a:pPr>
            <a:r>
              <a:rPr lang="zh-CN" altLang="en-US" sz="2500" dirty="0" smtClean="0">
                <a:latin typeface="+mn-ea"/>
              </a:rPr>
              <a:t>  单体应用</a:t>
            </a:r>
            <a:endParaRPr lang="en-US" altLang="zh-CN" sz="2500" dirty="0" smtClean="0">
              <a:latin typeface="+mn-ea"/>
            </a:endParaRPr>
          </a:p>
        </p:txBody>
      </p:sp>
      <p:sp>
        <p:nvSpPr>
          <p:cNvPr id="3" name="标题 2"/>
          <p:cNvSpPr>
            <a:spLocks noGrp="1"/>
          </p:cNvSpPr>
          <p:nvPr>
            <p:ph type="title"/>
          </p:nvPr>
        </p:nvSpPr>
        <p:spPr/>
        <p:txBody>
          <a:bodyPr/>
          <a:lstStyle/>
          <a:p>
            <a:r>
              <a:rPr lang="zh-CN" altLang="en-US" dirty="0" smtClean="0"/>
              <a:t>微服务</a:t>
            </a:r>
            <a:endParaRPr lang="zh-CN" altLang="en-US" dirty="0"/>
          </a:p>
        </p:txBody>
      </p:sp>
      <p:sp>
        <p:nvSpPr>
          <p:cNvPr id="2" name="矩形 1"/>
          <p:cNvSpPr/>
          <p:nvPr/>
        </p:nvSpPr>
        <p:spPr>
          <a:xfrm>
            <a:off x="1947767" y="3907057"/>
            <a:ext cx="5464674" cy="369332"/>
          </a:xfrm>
          <a:prstGeom prst="rect">
            <a:avLst/>
          </a:prstGeom>
        </p:spPr>
        <p:txBody>
          <a:bodyPr wrap="square">
            <a:spAutoFit/>
          </a:bodyPr>
          <a:lstStyle/>
          <a:p>
            <a:r>
              <a:rPr lang="zh-CN" altLang="en-US" dirty="0" smtClean="0">
                <a:latin typeface="+mn-ea"/>
              </a:rPr>
              <a:t>   一</a:t>
            </a:r>
            <a:r>
              <a:rPr lang="zh-CN" altLang="en-US" dirty="0">
                <a:latin typeface="+mn-ea"/>
              </a:rPr>
              <a:t>个大型复杂软件应用由一个或多个</a:t>
            </a:r>
            <a:r>
              <a:rPr lang="zh-CN" altLang="en-US" dirty="0">
                <a:solidFill>
                  <a:schemeClr val="accent1"/>
                </a:solidFill>
                <a:latin typeface="+mn-ea"/>
              </a:rPr>
              <a:t>微服务</a:t>
            </a:r>
            <a:r>
              <a:rPr lang="zh-CN" altLang="en-US" dirty="0">
                <a:latin typeface="+mn-ea"/>
              </a:rPr>
              <a:t>组成</a:t>
            </a:r>
            <a:r>
              <a:rPr lang="zh-CN" altLang="en-US" dirty="0" smtClean="0">
                <a:latin typeface="+mn-ea"/>
              </a:rPr>
              <a:t>。</a:t>
            </a:r>
          </a:p>
        </p:txBody>
      </p:sp>
      <p:sp>
        <p:nvSpPr>
          <p:cNvPr id="7" name="文本框 6"/>
          <p:cNvSpPr txBox="1"/>
          <p:nvPr/>
        </p:nvSpPr>
        <p:spPr>
          <a:xfrm>
            <a:off x="5804453" y="2296873"/>
            <a:ext cx="1331999" cy="861774"/>
          </a:xfrm>
          <a:prstGeom prst="rect">
            <a:avLst/>
          </a:prstGeom>
          <a:noFill/>
        </p:spPr>
        <p:txBody>
          <a:bodyPr wrap="square" rtlCol="0">
            <a:spAutoFit/>
          </a:bodyPr>
          <a:lstStyle/>
          <a:p>
            <a:r>
              <a:rPr kumimoji="1" lang="zh-CN" altLang="en-US" sz="2500" dirty="0" smtClean="0">
                <a:latin typeface="+mn-ea"/>
              </a:rPr>
              <a:t>  轻巧</a:t>
            </a:r>
          </a:p>
          <a:p>
            <a:r>
              <a:rPr kumimoji="1" lang="zh-CN" altLang="en-US" sz="2500" dirty="0" smtClean="0">
                <a:latin typeface="+mn-ea"/>
              </a:rPr>
              <a:t>微服务</a:t>
            </a:r>
            <a:endParaRPr kumimoji="1" lang="zh-CN" altLang="en-US" sz="2500" dirty="0">
              <a:latin typeface="+mn-ea"/>
            </a:endParaRPr>
          </a:p>
        </p:txBody>
      </p:sp>
      <p:sp>
        <p:nvSpPr>
          <p:cNvPr id="8" name="右箭头 7"/>
          <p:cNvSpPr/>
          <p:nvPr/>
        </p:nvSpPr>
        <p:spPr>
          <a:xfrm>
            <a:off x="4048659" y="2453775"/>
            <a:ext cx="993913" cy="54796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1508213" y="4502025"/>
            <a:ext cx="6344230" cy="923330"/>
          </a:xfrm>
          <a:prstGeom prst="rect">
            <a:avLst/>
          </a:prstGeom>
          <a:noFill/>
        </p:spPr>
        <p:txBody>
          <a:bodyPr wrap="square" rtlCol="0">
            <a:spAutoFit/>
          </a:bodyPr>
          <a:lstStyle/>
          <a:p>
            <a:r>
              <a:rPr lang="zh-CN" altLang="en-US" dirty="0" smtClean="0">
                <a:latin typeface="+mn-ea"/>
              </a:rPr>
              <a:t>       系统</a:t>
            </a:r>
            <a:r>
              <a:rPr lang="zh-CN" altLang="en-US" dirty="0">
                <a:latin typeface="+mn-ea"/>
              </a:rPr>
              <a:t>中的各个微服务可被独立部署，各个微服务之间是松耦合的。每个微服务仅关注于完成一件任务并很好地完成该任务</a:t>
            </a:r>
            <a:r>
              <a:rPr lang="zh-CN" altLang="en-US" dirty="0" smtClean="0">
                <a:latin typeface="+mn-ea"/>
              </a:rPr>
              <a:t>。</a:t>
            </a:r>
            <a:endParaRPr lang="zh-CN" altLang="en-US" dirty="0">
              <a:latin typeface="+mn-ea"/>
            </a:endParaRPr>
          </a:p>
        </p:txBody>
      </p:sp>
    </p:spTree>
    <p:extLst>
      <p:ext uri="{BB962C8B-B14F-4D97-AF65-F5344CB8AC3E}">
        <p14:creationId xmlns:p14="http://schemas.microsoft.com/office/powerpoint/2010/main" val="2013910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消息队列中间件</a:t>
            </a:r>
            <a:endParaRPr lang="zh-CN" altLang="en-US" dirty="0"/>
          </a:p>
        </p:txBody>
      </p:sp>
      <p:sp>
        <p:nvSpPr>
          <p:cNvPr id="6" name="矩形 5"/>
          <p:cNvSpPr/>
          <p:nvPr/>
        </p:nvSpPr>
        <p:spPr>
          <a:xfrm>
            <a:off x="3120887" y="2717224"/>
            <a:ext cx="4916556" cy="923330"/>
          </a:xfrm>
          <a:prstGeom prst="rect">
            <a:avLst/>
          </a:prstGeom>
        </p:spPr>
        <p:txBody>
          <a:bodyPr wrap="square">
            <a:spAutoFit/>
          </a:bodyPr>
          <a:lstStyle/>
          <a:p>
            <a:r>
              <a:rPr lang="zh-CN" altLang="en-US" dirty="0" smtClean="0">
                <a:solidFill>
                  <a:srgbClr val="FF0000"/>
                </a:solidFill>
                <a:latin typeface="+mn-ea"/>
              </a:rPr>
              <a:t>    </a:t>
            </a:r>
            <a:r>
              <a:rPr lang="zh-CN" altLang="en-US" b="1" dirty="0" smtClean="0">
                <a:solidFill>
                  <a:schemeClr val="accent1"/>
                </a:solidFill>
                <a:latin typeface="+mn-ea"/>
              </a:rPr>
              <a:t>消息</a:t>
            </a:r>
            <a:r>
              <a:rPr lang="zh-CN" altLang="en-US" b="1" dirty="0">
                <a:solidFill>
                  <a:schemeClr val="accent1"/>
                </a:solidFill>
                <a:latin typeface="+mn-ea"/>
              </a:rPr>
              <a:t>中间件</a:t>
            </a:r>
            <a:r>
              <a:rPr lang="zh-CN" altLang="en-US" dirty="0">
                <a:latin typeface="+mn-ea"/>
              </a:rPr>
              <a:t>是一种由</a:t>
            </a:r>
            <a:r>
              <a:rPr lang="zh-CN" altLang="en-US" dirty="0">
                <a:solidFill>
                  <a:schemeClr val="accent1"/>
                </a:solidFill>
                <a:latin typeface="+mn-ea"/>
              </a:rPr>
              <a:t>消息传送机制</a:t>
            </a:r>
            <a:r>
              <a:rPr lang="zh-CN" altLang="en-US" dirty="0">
                <a:latin typeface="+mn-ea"/>
              </a:rPr>
              <a:t>或</a:t>
            </a:r>
            <a:r>
              <a:rPr lang="zh-CN" altLang="en-US" dirty="0">
                <a:solidFill>
                  <a:schemeClr val="accent1"/>
                </a:solidFill>
                <a:latin typeface="+mn-ea"/>
              </a:rPr>
              <a:t>消息队列模式</a:t>
            </a:r>
            <a:r>
              <a:rPr lang="zh-CN" altLang="en-US" dirty="0">
                <a:latin typeface="+mn-ea"/>
              </a:rPr>
              <a:t>组成的中间件技术，利用高效可靠的消息传递机制进行平台无关的数据交流。</a:t>
            </a:r>
          </a:p>
        </p:txBody>
      </p:sp>
      <p:sp>
        <p:nvSpPr>
          <p:cNvPr id="10" name="文本框 9"/>
          <p:cNvSpPr txBox="1"/>
          <p:nvPr/>
        </p:nvSpPr>
        <p:spPr>
          <a:xfrm>
            <a:off x="1009253" y="4162799"/>
            <a:ext cx="7341704" cy="646331"/>
          </a:xfrm>
          <a:prstGeom prst="rect">
            <a:avLst/>
          </a:prstGeom>
          <a:noFill/>
        </p:spPr>
        <p:txBody>
          <a:bodyPr wrap="square" rtlCol="0">
            <a:spAutoFit/>
          </a:bodyPr>
          <a:lstStyle/>
          <a:p>
            <a:r>
              <a:rPr lang="zh-CN" altLang="en-US" b="1" dirty="0" smtClean="0">
                <a:solidFill>
                  <a:schemeClr val="accent1"/>
                </a:solidFill>
                <a:latin typeface="+mn-ea"/>
              </a:rPr>
              <a:t>    </a:t>
            </a:r>
            <a:r>
              <a:rPr lang="en-US" altLang="zh-CN" b="1" dirty="0" err="1" smtClean="0">
                <a:solidFill>
                  <a:schemeClr val="accent1"/>
                </a:solidFill>
                <a:latin typeface="+mn-ea"/>
              </a:rPr>
              <a:t>RabbitMQ</a:t>
            </a:r>
            <a:r>
              <a:rPr lang="zh-CN" altLang="en-US" dirty="0" smtClean="0">
                <a:latin typeface="+mn-ea"/>
              </a:rPr>
              <a:t>是</a:t>
            </a:r>
            <a:r>
              <a:rPr lang="zh-CN" altLang="en-US" dirty="0">
                <a:latin typeface="+mn-ea"/>
              </a:rPr>
              <a:t>使用</a:t>
            </a:r>
            <a:r>
              <a:rPr lang="en-US" altLang="zh-CN" dirty="0" err="1">
                <a:latin typeface="+mn-ea"/>
              </a:rPr>
              <a:t>Erlang</a:t>
            </a:r>
            <a:r>
              <a:rPr lang="zh-CN" altLang="en-US" dirty="0">
                <a:latin typeface="+mn-ea"/>
              </a:rPr>
              <a:t>编写的一个开源的消息队列</a:t>
            </a:r>
            <a:r>
              <a:rPr lang="zh-CN" altLang="en-US" dirty="0" smtClean="0">
                <a:latin typeface="+mn-ea"/>
              </a:rPr>
              <a:t>，支持诸多协议</a:t>
            </a:r>
            <a:r>
              <a:rPr lang="zh-CN" altLang="en-US" dirty="0">
                <a:latin typeface="+mn-ea"/>
              </a:rPr>
              <a:t>：</a:t>
            </a:r>
            <a:r>
              <a:rPr lang="en-US" altLang="zh-CN" dirty="0">
                <a:latin typeface="+mn-ea"/>
              </a:rPr>
              <a:t>AMQP</a:t>
            </a:r>
            <a:r>
              <a:rPr lang="zh-CN" altLang="en-US" dirty="0">
                <a:latin typeface="+mn-ea"/>
              </a:rPr>
              <a:t>，</a:t>
            </a:r>
            <a:r>
              <a:rPr lang="en-US" altLang="zh-CN" dirty="0">
                <a:latin typeface="+mn-ea"/>
              </a:rPr>
              <a:t>XMPP, SMTP, </a:t>
            </a:r>
            <a:r>
              <a:rPr lang="en-US" altLang="zh-CN" dirty="0" smtClean="0">
                <a:latin typeface="+mn-ea"/>
              </a:rPr>
              <a:t>STOMP</a:t>
            </a:r>
            <a:r>
              <a:rPr lang="zh-CN" altLang="en-US" dirty="0">
                <a:latin typeface="+mn-ea"/>
              </a:rPr>
              <a:t>。</a:t>
            </a:r>
            <a:r>
              <a:rPr lang="zh-CN" altLang="en-US" dirty="0" smtClean="0">
                <a:latin typeface="+mn-ea"/>
              </a:rPr>
              <a:t>正是</a:t>
            </a:r>
            <a:r>
              <a:rPr lang="zh-CN" altLang="en-US" dirty="0">
                <a:latin typeface="+mn-ea"/>
              </a:rPr>
              <a:t>如此</a:t>
            </a:r>
            <a:r>
              <a:rPr lang="zh-CN" altLang="en-US" dirty="0" smtClean="0">
                <a:latin typeface="+mn-ea"/>
              </a:rPr>
              <a:t>，它</a:t>
            </a:r>
            <a:r>
              <a:rPr lang="zh-CN" altLang="en-US" dirty="0" smtClean="0">
                <a:latin typeface="+mn-ea"/>
              </a:rPr>
              <a:t>非常适合于</a:t>
            </a:r>
            <a:r>
              <a:rPr lang="zh-CN" altLang="en-US" dirty="0">
                <a:latin typeface="+mn-ea"/>
              </a:rPr>
              <a:t>企业级的开发</a:t>
            </a:r>
            <a:r>
              <a:rPr lang="zh-CN" altLang="en-US" dirty="0" smtClean="0">
                <a:latin typeface="+mn-ea"/>
              </a:rPr>
              <a:t>。</a:t>
            </a:r>
            <a:endParaRPr lang="en-US" altLang="zh-CN" dirty="0" smtClean="0">
              <a:latin typeface="+mn-ea"/>
            </a:endParaRPr>
          </a:p>
        </p:txBody>
      </p:sp>
      <p:sp>
        <p:nvSpPr>
          <p:cNvPr id="11" name="文本框 10"/>
          <p:cNvSpPr txBox="1"/>
          <p:nvPr/>
        </p:nvSpPr>
        <p:spPr>
          <a:xfrm>
            <a:off x="5579165" y="5459896"/>
            <a:ext cx="184731" cy="369332"/>
          </a:xfrm>
          <a:prstGeom prst="rect">
            <a:avLst/>
          </a:prstGeom>
          <a:noFill/>
        </p:spPr>
        <p:txBody>
          <a:bodyPr wrap="none" rtlCol="0">
            <a:spAutoFit/>
          </a:bodyPr>
          <a:lstStyle/>
          <a:p>
            <a:endParaRPr kumimoji="1" lang="zh-CN" altLang="en-US" dirty="0"/>
          </a:p>
        </p:txBody>
      </p:sp>
      <p:sp>
        <p:nvSpPr>
          <p:cNvPr id="12" name="六边形 11"/>
          <p:cNvSpPr/>
          <p:nvPr/>
        </p:nvSpPr>
        <p:spPr>
          <a:xfrm>
            <a:off x="1166192" y="2481525"/>
            <a:ext cx="1716066" cy="1490597"/>
          </a:xfrm>
          <a:prstGeom prst="hexagon">
            <a:avLst/>
          </a:prstGeom>
          <a:blipFill dpi="0" rotWithShape="1">
            <a:blip r:embed="rId2"/>
            <a:srcRect/>
            <a:stretch>
              <a:fillRect l="15000" t="15000" r="15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503621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内存数据库</a:t>
            </a:r>
            <a:endParaRPr lang="zh-CN" altLang="en-US" dirty="0"/>
          </a:p>
        </p:txBody>
      </p:sp>
      <p:sp>
        <p:nvSpPr>
          <p:cNvPr id="6" name="矩形 5"/>
          <p:cNvSpPr/>
          <p:nvPr/>
        </p:nvSpPr>
        <p:spPr>
          <a:xfrm>
            <a:off x="3134622" y="2778409"/>
            <a:ext cx="5731565" cy="1200329"/>
          </a:xfrm>
          <a:prstGeom prst="rect">
            <a:avLst/>
          </a:prstGeom>
        </p:spPr>
        <p:txBody>
          <a:bodyPr wrap="square">
            <a:spAutoFit/>
          </a:bodyPr>
          <a:lstStyle/>
          <a:p>
            <a:r>
              <a:rPr lang="zh-CN" altLang="en-US" b="1" dirty="0" smtClean="0">
                <a:solidFill>
                  <a:schemeClr val="accent1"/>
                </a:solidFill>
                <a:latin typeface="+mn-ea"/>
              </a:rPr>
              <a:t>       内存</a:t>
            </a:r>
            <a:r>
              <a:rPr lang="zh-CN" altLang="en-US" b="1" dirty="0">
                <a:solidFill>
                  <a:schemeClr val="accent1"/>
                </a:solidFill>
                <a:latin typeface="+mn-ea"/>
              </a:rPr>
              <a:t>数据库</a:t>
            </a:r>
            <a:r>
              <a:rPr lang="zh-CN" altLang="en-US" dirty="0">
                <a:latin typeface="+mn-ea"/>
              </a:rPr>
              <a:t>是指一种将全部内容存放在</a:t>
            </a:r>
            <a:r>
              <a:rPr lang="zh-CN" altLang="en-US" dirty="0">
                <a:solidFill>
                  <a:schemeClr val="accent1"/>
                </a:solidFill>
                <a:latin typeface="+mn-ea"/>
              </a:rPr>
              <a:t>内存</a:t>
            </a:r>
            <a:r>
              <a:rPr lang="zh-CN" altLang="en-US" dirty="0">
                <a:latin typeface="+mn-ea"/>
              </a:rPr>
              <a:t>中，而非传统数据库那样存放在</a:t>
            </a:r>
            <a:r>
              <a:rPr lang="zh-CN" altLang="en-US" dirty="0">
                <a:solidFill>
                  <a:schemeClr val="accent1"/>
                </a:solidFill>
                <a:latin typeface="+mn-ea"/>
              </a:rPr>
              <a:t>外部存储器</a:t>
            </a:r>
            <a:r>
              <a:rPr lang="zh-CN" altLang="en-US" dirty="0">
                <a:latin typeface="+mn-ea"/>
              </a:rPr>
              <a:t>中的数据库</a:t>
            </a:r>
            <a:r>
              <a:rPr lang="zh-CN" altLang="en-US" dirty="0" smtClean="0">
                <a:latin typeface="+mn-ea"/>
              </a:rPr>
              <a:t>。</a:t>
            </a:r>
            <a:r>
              <a:rPr lang="zh-CN" altLang="en-US" dirty="0">
                <a:latin typeface="+mn-ea"/>
              </a:rPr>
              <a:t>内存的读写速度极</a:t>
            </a:r>
            <a:r>
              <a:rPr lang="zh-CN" altLang="en-US" dirty="0" smtClean="0">
                <a:latin typeface="+mn-ea"/>
              </a:rPr>
              <a:t>快，</a:t>
            </a:r>
            <a:r>
              <a:rPr lang="zh-CN" altLang="en-US" dirty="0">
                <a:latin typeface="+mn-ea"/>
              </a:rPr>
              <a:t>所以内存数据库的读写性能很</a:t>
            </a:r>
            <a:r>
              <a:rPr lang="zh-CN" altLang="en-US" dirty="0" smtClean="0">
                <a:latin typeface="+mn-ea"/>
              </a:rPr>
              <a:t>高，甚至可以达到每秒</a:t>
            </a:r>
            <a:r>
              <a:rPr lang="en-US" altLang="zh-CN" dirty="0" smtClean="0">
                <a:latin typeface="+mn-ea"/>
              </a:rPr>
              <a:t>10w OPS</a:t>
            </a:r>
            <a:r>
              <a:rPr lang="zh-CN" altLang="en-US" dirty="0" smtClean="0">
                <a:latin typeface="+mn-ea"/>
              </a:rPr>
              <a:t>。</a:t>
            </a:r>
            <a:endParaRPr lang="zh-CN" altLang="en-US" dirty="0">
              <a:latin typeface="+mn-ea"/>
            </a:endParaRPr>
          </a:p>
        </p:txBody>
      </p:sp>
      <p:sp>
        <p:nvSpPr>
          <p:cNvPr id="11" name="文本框 10"/>
          <p:cNvSpPr txBox="1"/>
          <p:nvPr/>
        </p:nvSpPr>
        <p:spPr>
          <a:xfrm>
            <a:off x="5579165" y="5459896"/>
            <a:ext cx="184731" cy="369332"/>
          </a:xfrm>
          <a:prstGeom prst="rect">
            <a:avLst/>
          </a:prstGeom>
          <a:noFill/>
        </p:spPr>
        <p:txBody>
          <a:bodyPr wrap="none" rtlCol="0">
            <a:spAutoFit/>
          </a:bodyPr>
          <a:lstStyle/>
          <a:p>
            <a:endParaRPr kumimoji="1" lang="zh-CN" altLang="en-US" dirty="0"/>
          </a:p>
        </p:txBody>
      </p:sp>
      <p:sp>
        <p:nvSpPr>
          <p:cNvPr id="2" name="文本框 1"/>
          <p:cNvSpPr txBox="1"/>
          <p:nvPr/>
        </p:nvSpPr>
        <p:spPr>
          <a:xfrm>
            <a:off x="600042" y="4159179"/>
            <a:ext cx="7589802" cy="646331"/>
          </a:xfrm>
          <a:prstGeom prst="rect">
            <a:avLst/>
          </a:prstGeom>
          <a:noFill/>
        </p:spPr>
        <p:txBody>
          <a:bodyPr wrap="square" rtlCol="0">
            <a:spAutoFit/>
          </a:bodyPr>
          <a:lstStyle/>
          <a:p>
            <a:r>
              <a:rPr lang="zh-CN" altLang="en-US" dirty="0" smtClean="0">
                <a:latin typeface="+mn-ea"/>
              </a:rPr>
              <a:t>        </a:t>
            </a:r>
            <a:r>
              <a:rPr lang="en-US" altLang="zh-CN" b="1" dirty="0" err="1" smtClean="0">
                <a:solidFill>
                  <a:schemeClr val="accent1"/>
                </a:solidFill>
                <a:latin typeface="+mn-ea"/>
              </a:rPr>
              <a:t>Redis</a:t>
            </a:r>
            <a:r>
              <a:rPr lang="zh-CN" altLang="en-US" dirty="0" smtClean="0">
                <a:latin typeface="+mn-ea"/>
              </a:rPr>
              <a:t>是一</a:t>
            </a:r>
            <a:r>
              <a:rPr lang="zh-CN" altLang="en-US" dirty="0">
                <a:latin typeface="+mn-ea"/>
              </a:rPr>
              <a:t>款内存高速缓存</a:t>
            </a:r>
            <a:r>
              <a:rPr lang="zh-CN" altLang="en-US" dirty="0" smtClean="0">
                <a:latin typeface="+mn-ea"/>
              </a:rPr>
              <a:t>数据库</a:t>
            </a:r>
            <a:r>
              <a:rPr lang="zh-CN" altLang="en-US" dirty="0" smtClean="0">
                <a:latin typeface="+mn-ea"/>
              </a:rPr>
              <a:t>，</a:t>
            </a:r>
            <a:r>
              <a:rPr lang="en-US" altLang="zh-CN" dirty="0" err="1" smtClean="0">
                <a:latin typeface="+mn-ea"/>
              </a:rPr>
              <a:t>Redis</a:t>
            </a:r>
            <a:r>
              <a:rPr lang="zh-CN" altLang="en-US" dirty="0">
                <a:latin typeface="+mn-ea"/>
              </a:rPr>
              <a:t>是一个</a:t>
            </a:r>
            <a:r>
              <a:rPr lang="en-US" altLang="zh-CN" dirty="0">
                <a:latin typeface="+mn-ea"/>
              </a:rPr>
              <a:t>key-value</a:t>
            </a:r>
            <a:r>
              <a:rPr lang="zh-CN" altLang="en-US" dirty="0">
                <a:latin typeface="+mn-ea"/>
              </a:rPr>
              <a:t>存储系统，它支持丰富的数据类型，如：</a:t>
            </a:r>
            <a:r>
              <a:rPr lang="en-US" altLang="zh-CN" dirty="0">
                <a:latin typeface="+mn-ea"/>
              </a:rPr>
              <a:t>string</a:t>
            </a:r>
            <a:r>
              <a:rPr lang="zh-CN" altLang="en-US" dirty="0">
                <a:latin typeface="+mn-ea"/>
              </a:rPr>
              <a:t>、</a:t>
            </a:r>
            <a:r>
              <a:rPr lang="en-US" altLang="zh-CN" dirty="0">
                <a:latin typeface="+mn-ea"/>
              </a:rPr>
              <a:t>list</a:t>
            </a:r>
            <a:r>
              <a:rPr lang="zh-CN" altLang="en-US" dirty="0">
                <a:latin typeface="+mn-ea"/>
              </a:rPr>
              <a:t>、</a:t>
            </a:r>
            <a:r>
              <a:rPr lang="en-US" altLang="zh-CN" dirty="0">
                <a:latin typeface="+mn-ea"/>
              </a:rPr>
              <a:t>set</a:t>
            </a:r>
            <a:r>
              <a:rPr lang="zh-CN" altLang="en-US" dirty="0">
                <a:latin typeface="+mn-ea"/>
              </a:rPr>
              <a:t>、</a:t>
            </a:r>
            <a:r>
              <a:rPr lang="en-US" altLang="zh-CN" dirty="0" err="1">
                <a:latin typeface="+mn-ea"/>
              </a:rPr>
              <a:t>zset</a:t>
            </a:r>
            <a:r>
              <a:rPr lang="en-US" altLang="zh-CN" dirty="0">
                <a:latin typeface="+mn-ea"/>
              </a:rPr>
              <a:t>(sorted set)</a:t>
            </a:r>
            <a:r>
              <a:rPr lang="zh-CN" altLang="en-US" dirty="0">
                <a:latin typeface="+mn-ea"/>
              </a:rPr>
              <a:t>、</a:t>
            </a:r>
            <a:r>
              <a:rPr lang="en-US" altLang="zh-CN" dirty="0" smtClean="0">
                <a:latin typeface="+mn-ea"/>
              </a:rPr>
              <a:t>hash</a:t>
            </a:r>
            <a:r>
              <a:rPr lang="zh-CN" altLang="en-US" dirty="0">
                <a:latin typeface="+mn-ea"/>
              </a:rPr>
              <a:t>。</a:t>
            </a:r>
            <a:endParaRPr kumimoji="1" lang="zh-CN" altLang="en-US" dirty="0">
              <a:latin typeface="+mn-ea"/>
            </a:endParaRPr>
          </a:p>
        </p:txBody>
      </p:sp>
      <p:sp>
        <p:nvSpPr>
          <p:cNvPr id="7" name="六边形 6"/>
          <p:cNvSpPr/>
          <p:nvPr/>
        </p:nvSpPr>
        <p:spPr>
          <a:xfrm>
            <a:off x="1045675" y="2481524"/>
            <a:ext cx="1716066" cy="1490597"/>
          </a:xfrm>
          <a:prstGeom prst="hexagon">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703378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2"/>
</p:tagLst>
</file>

<file path=ppt/theme/theme1.xml><?xml version="1.0" encoding="utf-8"?>
<a:theme xmlns:a="http://schemas.openxmlformats.org/drawingml/2006/main" name="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2016-VI主题" id="{5AE3302E-EAD3-4AF6-9B05-44D5CA6E31FB}" vid="{55D1CDEE-FEEF-4D3E-ACCF-BFCE645E4B0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Template>
  <TotalTime>2417</TotalTime>
  <Words>1822</Words>
  <Application>Microsoft Office PowerPoint</Application>
  <PresentationFormat>全屏显示(4:3)</PresentationFormat>
  <Paragraphs>267</Paragraphs>
  <Slides>49</Slides>
  <Notes>3</Notes>
  <HiddenSlides>0</HiddenSlides>
  <MMClips>0</MMClips>
  <ScaleCrop>false</ScaleCrop>
  <HeadingPairs>
    <vt:vector size="4" baseType="variant">
      <vt:variant>
        <vt:lpstr>主题</vt:lpstr>
      </vt:variant>
      <vt:variant>
        <vt:i4>1</vt:i4>
      </vt:variant>
      <vt:variant>
        <vt:lpstr>幻灯片标题</vt:lpstr>
      </vt:variant>
      <vt:variant>
        <vt:i4>49</vt:i4>
      </vt:variant>
    </vt:vector>
  </HeadingPairs>
  <TitlesOfParts>
    <vt:vector size="50" baseType="lpstr">
      <vt:lpstr>2016-VI主题</vt:lpstr>
      <vt:lpstr>项目答辩-聚票网</vt:lpstr>
      <vt:lpstr>目录 Contents</vt:lpstr>
      <vt:lpstr>项目介绍</vt:lpstr>
      <vt:lpstr>项目介绍</vt:lpstr>
      <vt:lpstr>目录 Contents</vt:lpstr>
      <vt:lpstr>目录 Contents</vt:lpstr>
      <vt:lpstr>微服务</vt:lpstr>
      <vt:lpstr>消息队列中间件</vt:lpstr>
      <vt:lpstr>内存数据库</vt:lpstr>
      <vt:lpstr>NoSQL数据库</vt:lpstr>
      <vt:lpstr>底层文件系统</vt:lpstr>
      <vt:lpstr>集群监控</vt:lpstr>
      <vt:lpstr>集群监控</vt:lpstr>
      <vt:lpstr>目录 Contents</vt:lpstr>
      <vt:lpstr>用户-注册</vt:lpstr>
      <vt:lpstr>用户-登录</vt:lpstr>
      <vt:lpstr>用户-票品查询</vt:lpstr>
      <vt:lpstr>用户-下单购票 </vt:lpstr>
      <vt:lpstr>用户-订单管理 </vt:lpstr>
      <vt:lpstr>用户-评论管理 </vt:lpstr>
      <vt:lpstr>管理员-用户管理 </vt:lpstr>
      <vt:lpstr>目录 Contents</vt:lpstr>
      <vt:lpstr>票品分享</vt:lpstr>
      <vt:lpstr>智能推荐算法</vt:lpstr>
      <vt:lpstr>地图导航</vt:lpstr>
      <vt:lpstr>爬虫抓取数据</vt:lpstr>
      <vt:lpstr>Kubernetes</vt:lpstr>
      <vt:lpstr>集群资源监控</vt:lpstr>
      <vt:lpstr>集群日志收集</vt:lpstr>
      <vt:lpstr>目录 Contents</vt:lpstr>
      <vt:lpstr>目录 Contents</vt:lpstr>
      <vt:lpstr>目录 Contents</vt:lpstr>
      <vt:lpstr>标题内容标题内容</vt:lpstr>
      <vt:lpstr>比较内容标题</vt:lpstr>
      <vt:lpstr>标题内容标题内容</vt:lpstr>
      <vt:lpstr>标题内容标题内容</vt:lpstr>
      <vt:lpstr>标题内容标题内容</vt:lpstr>
      <vt:lpstr>标题内容标题内容</vt:lpstr>
      <vt:lpstr>纯标题页面标题内容</vt:lpstr>
      <vt:lpstr>PowerPoint 演示文稿</vt:lpstr>
      <vt:lpstr>标题内容标题内容</vt:lpstr>
      <vt:lpstr>比较内容标题</vt:lpstr>
      <vt:lpstr>目录 Contents</vt:lpstr>
      <vt:lpstr>可仅使用交大红</vt:lpstr>
      <vt:lpstr>可使用多色搭配</vt:lpstr>
      <vt:lpstr>可使用辅助图形</vt:lpstr>
      <vt:lpstr>目录 Contents</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thinkpad</cp:lastModifiedBy>
  <cp:revision>113</cp:revision>
  <dcterms:created xsi:type="dcterms:W3CDTF">2016-01-21T16:32:22Z</dcterms:created>
  <dcterms:modified xsi:type="dcterms:W3CDTF">2018-09-10T03:29:38Z</dcterms:modified>
</cp:coreProperties>
</file>